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vtt" ContentType="text/vtt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49" r:id="rId3"/>
  </p:sldMasterIdLst>
  <p:notesMasterIdLst>
    <p:notesMasterId r:id="rId19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 autoAdjust="0"/>
    <p:restoredTop sz="86395"/>
  </p:normalViewPr>
  <p:slideViewPr>
    <p:cSldViewPr>
      <p:cViewPr varScale="1">
        <p:scale>
          <a:sx n="101" d="100"/>
          <a:sy n="101" d="100"/>
        </p:scale>
        <p:origin x="200" y="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93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1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customXml" Target="../customXml/item3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74362B-90ED-C44F-891E-DE1F6C7E380B}" type="datetimeFigureOut">
              <a:rPr lang="en-US" smtClean="0"/>
              <a:t>3/12/26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6117C6-EA6F-6E4A-8115-1E55F0322A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781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117C6-EA6F-6E4A-8115-1E55F0322AE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245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117C6-EA6F-6E4A-8115-1E55F0322AE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949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117C6-EA6F-6E4A-8115-1E55F0322AE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100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117C6-EA6F-6E4A-8115-1E55F0322AE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067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117C6-EA6F-6E4A-8115-1E55F0322AE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7777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117C6-EA6F-6E4A-8115-1E55F0322AE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9116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117C6-EA6F-6E4A-8115-1E55F0322AE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9066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117C6-EA6F-6E4A-8115-1E55F0322AE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169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1849B96-DA04-9CC6-FB08-C7E4556DDC46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FA290EB-F93B-5C88-C165-874CF4AD630E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C7AD0707-DEA8-AC46-201A-E035C9249DD6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FAA571B7-99FB-A0DD-A872-ED62205A688B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id="{687A1BB4-43A4-F30A-B4DD-49FA11183B1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440B5567-C36E-82C7-25B2-D3F06153220A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7" name="Freeform 8">
                <a:extLst>
                  <a:ext uri="{FF2B5EF4-FFF2-40B4-BE49-F238E27FC236}">
                    <a16:creationId xmlns:a16="http://schemas.microsoft.com/office/drawing/2014/main" id="{BBB96BAA-24EF-E4D5-A71F-349784A2BE7F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8" name="Freeform 9">
                <a:extLst>
                  <a:ext uri="{FF2B5EF4-FFF2-40B4-BE49-F238E27FC236}">
                    <a16:creationId xmlns:a16="http://schemas.microsoft.com/office/drawing/2014/main" id="{26F0C60B-D97E-E460-35B9-7AAF8DD74842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9" name="Freeform 10">
                <a:extLst>
                  <a:ext uri="{FF2B5EF4-FFF2-40B4-BE49-F238E27FC236}">
                    <a16:creationId xmlns:a16="http://schemas.microsoft.com/office/drawing/2014/main" id="{D208548E-79CF-543B-05E7-8539A0629F48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0" name="Freeform 11">
                <a:extLst>
                  <a:ext uri="{FF2B5EF4-FFF2-40B4-BE49-F238E27FC236}">
                    <a16:creationId xmlns:a16="http://schemas.microsoft.com/office/drawing/2014/main" id="{4373AB23-49E4-13C3-DF3D-B8114389354E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1" name="Freeform 12">
                <a:extLst>
                  <a:ext uri="{FF2B5EF4-FFF2-40B4-BE49-F238E27FC236}">
                    <a16:creationId xmlns:a16="http://schemas.microsoft.com/office/drawing/2014/main" id="{8745342D-9357-CEA7-B5BB-8E474AED0C54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2" name="Freeform 13">
                <a:extLst>
                  <a:ext uri="{FF2B5EF4-FFF2-40B4-BE49-F238E27FC236}">
                    <a16:creationId xmlns:a16="http://schemas.microsoft.com/office/drawing/2014/main" id="{CAAA15C1-BEC6-2F86-31F0-63A0977EC9BB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3" name="Freeform 14">
                <a:extLst>
                  <a:ext uri="{FF2B5EF4-FFF2-40B4-BE49-F238E27FC236}">
                    <a16:creationId xmlns:a16="http://schemas.microsoft.com/office/drawing/2014/main" id="{FACC27E1-D3B8-FA98-EA45-12C1D07F00F3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4" name="Freeform 15">
                <a:extLst>
                  <a:ext uri="{FF2B5EF4-FFF2-40B4-BE49-F238E27FC236}">
                    <a16:creationId xmlns:a16="http://schemas.microsoft.com/office/drawing/2014/main" id="{E6CBE5F2-D889-B3D9-1F6D-49D26755654B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5" name="Freeform 16">
                <a:extLst>
                  <a:ext uri="{FF2B5EF4-FFF2-40B4-BE49-F238E27FC236}">
                    <a16:creationId xmlns:a16="http://schemas.microsoft.com/office/drawing/2014/main" id="{B1174D43-A158-9763-D4EE-3749B4E69910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6" name="Freeform 17">
                <a:extLst>
                  <a:ext uri="{FF2B5EF4-FFF2-40B4-BE49-F238E27FC236}">
                    <a16:creationId xmlns:a16="http://schemas.microsoft.com/office/drawing/2014/main" id="{E8A6AA12-EA1B-2E60-AEA9-3BE0A50D6FB0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7" name="Freeform 18">
                <a:extLst>
                  <a:ext uri="{FF2B5EF4-FFF2-40B4-BE49-F238E27FC236}">
                    <a16:creationId xmlns:a16="http://schemas.microsoft.com/office/drawing/2014/main" id="{C2B74DA7-FB68-93BB-CACC-75BEA230DEEB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" name="Freeform 19">
                <a:extLst>
                  <a:ext uri="{FF2B5EF4-FFF2-40B4-BE49-F238E27FC236}">
                    <a16:creationId xmlns:a16="http://schemas.microsoft.com/office/drawing/2014/main" id="{FC3C8A8D-196A-DF95-0032-44AD23A0FBAE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7" name="Freeform 20">
              <a:extLst>
                <a:ext uri="{FF2B5EF4-FFF2-40B4-BE49-F238E27FC236}">
                  <a16:creationId xmlns:a16="http://schemas.microsoft.com/office/drawing/2014/main" id="{A0DCBBE5-6B31-E378-0C70-F70DBFEB791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21">
              <a:extLst>
                <a:ext uri="{FF2B5EF4-FFF2-40B4-BE49-F238E27FC236}">
                  <a16:creationId xmlns:a16="http://schemas.microsoft.com/office/drawing/2014/main" id="{5C2FD361-7E2D-8F67-B6BD-29CAF2C2921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22">
              <a:extLst>
                <a:ext uri="{FF2B5EF4-FFF2-40B4-BE49-F238E27FC236}">
                  <a16:creationId xmlns:a16="http://schemas.microsoft.com/office/drawing/2014/main" id="{B047330C-8401-07D7-4B0A-8BE3456D57D7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23">
              <a:extLst>
                <a:ext uri="{FF2B5EF4-FFF2-40B4-BE49-F238E27FC236}">
                  <a16:creationId xmlns:a16="http://schemas.microsoft.com/office/drawing/2014/main" id="{884622DD-54FB-6D9A-420C-8FC61204BBB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9 w 717"/>
                <a:gd name="T1" fmla="*/ 845 h 845"/>
                <a:gd name="T2" fmla="*/ 719 w 717"/>
                <a:gd name="T3" fmla="*/ 821 h 845"/>
                <a:gd name="T4" fmla="*/ 576 w 717"/>
                <a:gd name="T5" fmla="*/ 605 h 845"/>
                <a:gd name="T6" fmla="*/ 407 w 717"/>
                <a:gd name="T7" fmla="*/ 396 h 845"/>
                <a:gd name="T8" fmla="*/ 222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10 w 717"/>
                <a:gd name="T15" fmla="*/ 198 h 845"/>
                <a:gd name="T16" fmla="*/ 401 w 717"/>
                <a:gd name="T17" fmla="*/ 408 h 845"/>
                <a:gd name="T18" fmla="*/ 570 w 717"/>
                <a:gd name="T19" fmla="*/ 623 h 845"/>
                <a:gd name="T20" fmla="*/ 719 w 717"/>
                <a:gd name="T21" fmla="*/ 845 h 845"/>
                <a:gd name="T22" fmla="*/ 719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24">
              <a:extLst>
                <a:ext uri="{FF2B5EF4-FFF2-40B4-BE49-F238E27FC236}">
                  <a16:creationId xmlns:a16="http://schemas.microsoft.com/office/drawing/2014/main" id="{4C23F82C-5D4F-4CE7-C95D-3B74F6059AF2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8 w 407"/>
                <a:gd name="T1" fmla="*/ 414 h 414"/>
                <a:gd name="T2" fmla="*/ 408 w 407"/>
                <a:gd name="T3" fmla="*/ 396 h 414"/>
                <a:gd name="T4" fmla="*/ 223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7 w 407"/>
                <a:gd name="T13" fmla="*/ 204 h 414"/>
                <a:gd name="T14" fmla="*/ 408 w 407"/>
                <a:gd name="T15" fmla="*/ 414 h 414"/>
                <a:gd name="T16" fmla="*/ 408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7F312F73-3C48-839B-529E-A8FFA2C37B38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13653E72-C12B-FA0A-72B9-6541291B8F4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8 w 586"/>
                <a:gd name="T1" fmla="*/ 0 h 599"/>
                <a:gd name="T2" fmla="*/ 570 w 586"/>
                <a:gd name="T3" fmla="*/ 0 h 599"/>
                <a:gd name="T4" fmla="*/ 408 w 586"/>
                <a:gd name="T5" fmla="*/ 132 h 599"/>
                <a:gd name="T6" fmla="*/ 258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8 w 586"/>
                <a:gd name="T17" fmla="*/ 282 h 599"/>
                <a:gd name="T18" fmla="*/ 414 w 586"/>
                <a:gd name="T19" fmla="*/ 138 h 599"/>
                <a:gd name="T20" fmla="*/ 588 w 586"/>
                <a:gd name="T21" fmla="*/ 0 h 599"/>
                <a:gd name="T22" fmla="*/ 588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BDA81800-AE26-6398-D099-45B69EDE404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70 w 269"/>
                <a:gd name="T1" fmla="*/ 0 h 252"/>
                <a:gd name="T2" fmla="*/ 252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70 w 269"/>
                <a:gd name="T15" fmla="*/ 0 h 252"/>
                <a:gd name="T16" fmla="*/ 270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28">
              <a:extLst>
                <a:ext uri="{FF2B5EF4-FFF2-40B4-BE49-F238E27FC236}">
                  <a16:creationId xmlns:a16="http://schemas.microsoft.com/office/drawing/2014/main" id="{EC4DCE40-94C0-AB22-BB45-1CFF114269AA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29">
              <a:extLst>
                <a:ext uri="{FF2B5EF4-FFF2-40B4-BE49-F238E27FC236}">
                  <a16:creationId xmlns:a16="http://schemas.microsoft.com/office/drawing/2014/main" id="{23BF4A93-A1D9-82FC-2B0B-9D1AFD4569D1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30">
              <a:extLst>
                <a:ext uri="{FF2B5EF4-FFF2-40B4-BE49-F238E27FC236}">
                  <a16:creationId xmlns:a16="http://schemas.microsoft.com/office/drawing/2014/main" id="{C594290A-9D94-3969-6A36-5053567514D6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8" name="Group 31">
              <a:extLst>
                <a:ext uri="{FF2B5EF4-FFF2-40B4-BE49-F238E27FC236}">
                  <a16:creationId xmlns:a16="http://schemas.microsoft.com/office/drawing/2014/main" id="{0EC6A6AA-AE80-8C6C-BB67-BB73425139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1" name="Line 32">
                <a:extLst>
                  <a:ext uri="{FF2B5EF4-FFF2-40B4-BE49-F238E27FC236}">
                    <a16:creationId xmlns:a16="http://schemas.microsoft.com/office/drawing/2014/main" id="{AA320230-2EDF-DC79-8C8F-FC4C7D856AC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Line 33">
                <a:extLst>
                  <a:ext uri="{FF2B5EF4-FFF2-40B4-BE49-F238E27FC236}">
                    <a16:creationId xmlns:a16="http://schemas.microsoft.com/office/drawing/2014/main" id="{BAE86ADF-9873-0C25-A749-EAFA1455274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Line 34">
                <a:extLst>
                  <a:ext uri="{FF2B5EF4-FFF2-40B4-BE49-F238E27FC236}">
                    <a16:creationId xmlns:a16="http://schemas.microsoft.com/office/drawing/2014/main" id="{AE9CD233-794B-81AC-C7DD-7B4668B17C4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Line 35">
                <a:extLst>
                  <a:ext uri="{FF2B5EF4-FFF2-40B4-BE49-F238E27FC236}">
                    <a16:creationId xmlns:a16="http://schemas.microsoft.com/office/drawing/2014/main" id="{1E5DD729-FAA8-2CD4-41CC-0193ECC9B11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Line 36">
                <a:extLst>
                  <a:ext uri="{FF2B5EF4-FFF2-40B4-BE49-F238E27FC236}">
                    <a16:creationId xmlns:a16="http://schemas.microsoft.com/office/drawing/2014/main" id="{8F8312D5-BC0C-80AC-71D8-4E414B677EF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9" name="Line 37">
              <a:extLst>
                <a:ext uri="{FF2B5EF4-FFF2-40B4-BE49-F238E27FC236}">
                  <a16:creationId xmlns:a16="http://schemas.microsoft.com/office/drawing/2014/main" id="{BD7C9281-F880-3FE1-2EFC-7424CD83FFCA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38">
              <a:extLst>
                <a:ext uri="{FF2B5EF4-FFF2-40B4-BE49-F238E27FC236}">
                  <a16:creationId xmlns:a16="http://schemas.microsoft.com/office/drawing/2014/main" id="{8F2E6EFC-5857-ED0A-F4C5-14A981E5D4FE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4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1744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39" name="Rectangle 41">
            <a:extLst>
              <a:ext uri="{FF2B5EF4-FFF2-40B4-BE49-F238E27FC236}">
                <a16:creationId xmlns:a16="http://schemas.microsoft.com/office/drawing/2014/main" id="{08380CE2-A0B3-FF95-449A-217231C1E999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" name="Rectangle 42">
            <a:extLst>
              <a:ext uri="{FF2B5EF4-FFF2-40B4-BE49-F238E27FC236}">
                <a16:creationId xmlns:a16="http://schemas.microsoft.com/office/drawing/2014/main" id="{56B40B57-BBFD-D5FA-3B4D-F58F0F3F6D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" name="Rectangle 43">
            <a:extLst>
              <a:ext uri="{FF2B5EF4-FFF2-40B4-BE49-F238E27FC236}">
                <a16:creationId xmlns:a16="http://schemas.microsoft.com/office/drawing/2014/main" id="{C8898146-ECD2-9359-1397-02319E337C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DFDAE-2189-E541-9A1E-6366B46B14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5096374"/>
      </p:ext>
    </p:extLst>
  </p:cSld>
  <p:clrMapOvr>
    <a:masterClrMapping/>
  </p:clrMapOvr>
  <p:transition spd="slow" advClick="0" advTm="2000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410D1639-24A8-CCFB-5E4F-25B8B312FB4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AF749FFE-FE2F-E10D-ED69-AFDC98078A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94FF654B-7858-40C9-9623-3A07356464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34B896-C5A4-7C49-86AF-FD829B2004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000827"/>
      </p:ext>
    </p:extLst>
  </p:cSld>
  <p:clrMapOvr>
    <a:masterClrMapping/>
  </p:clrMapOvr>
  <p:transition spd="slow" advClick="0" advTm="2000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3CBBDDB7-AAC3-4F40-D842-88952D2836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C293F52B-01E0-D4D4-DA94-1E4C8A50BD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94F877EC-9AB1-AC8E-50AD-307B8C9030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BBD48D-DF2B-5840-A401-AAAF32A7FE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2645902"/>
      </p:ext>
    </p:extLst>
  </p:cSld>
  <p:clrMapOvr>
    <a:masterClrMapping/>
  </p:clrMapOvr>
  <p:transition spd="slow" advClick="0" advTm="2000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0">
            <a:extLst>
              <a:ext uri="{FF2B5EF4-FFF2-40B4-BE49-F238E27FC236}">
                <a16:creationId xmlns:a16="http://schemas.microsoft.com/office/drawing/2014/main" id="{B4E0DC5B-8EB7-FD9F-FB67-E06CCEC1D9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CEE92D2B-3CA9-6D0F-396F-AE90F32FDD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2">
            <a:extLst>
              <a:ext uri="{FF2B5EF4-FFF2-40B4-BE49-F238E27FC236}">
                <a16:creationId xmlns:a16="http://schemas.microsoft.com/office/drawing/2014/main" id="{E3A39980-D72B-BE0E-4BEA-366B8F8268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7834C6-3324-604B-B8EB-29ED0E20FAE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3267831"/>
      </p:ext>
    </p:extLst>
  </p:cSld>
  <p:clrMapOvr>
    <a:masterClrMapping/>
  </p:clrMapOvr>
  <p:transition spd="slow" advClick="0" advTm="2000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FFBEAFEA-6ABE-F2E3-CBDD-07CADD548C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C30F776A-DF60-A507-5358-067172B88E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7A891F88-EDD8-FAB2-CB9F-02FC5F36B5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1349D4-998D-264E-AEA5-538916D55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5962181"/>
      </p:ext>
    </p:extLst>
  </p:cSld>
  <p:clrMapOvr>
    <a:masterClrMapping/>
  </p:clrMapOvr>
  <p:transition spd="slow" advClick="0" advTm="2000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C546EB20-8F13-6B26-0B10-F116ED51D0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71F2BC7B-0145-8930-C5B2-9F36F1D8A4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6B49C9B5-0269-8CA6-820B-F7CC459C08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154077-7AA2-2E47-B2E9-536898D7C2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0233587"/>
      </p:ext>
    </p:extLst>
  </p:cSld>
  <p:clrMapOvr>
    <a:masterClrMapping/>
  </p:clrMapOvr>
  <p:transition spd="slow" advClick="0" advTm="2000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0">
            <a:extLst>
              <a:ext uri="{FF2B5EF4-FFF2-40B4-BE49-F238E27FC236}">
                <a16:creationId xmlns:a16="http://schemas.microsoft.com/office/drawing/2014/main" id="{F567CACA-2202-2E10-A37E-513D2FEA62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B4EEDE38-3620-7F46-4DB6-712051D330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2">
            <a:extLst>
              <a:ext uri="{FF2B5EF4-FFF2-40B4-BE49-F238E27FC236}">
                <a16:creationId xmlns:a16="http://schemas.microsoft.com/office/drawing/2014/main" id="{A134856C-14B9-5492-4B2F-65678E3801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254935-1FE2-924E-BEA0-CC3FD9CFAE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9338795"/>
      </p:ext>
    </p:extLst>
  </p:cSld>
  <p:clrMapOvr>
    <a:masterClrMapping/>
  </p:clrMapOvr>
  <p:transition spd="slow" advClick="0" advTm="2000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0">
            <a:extLst>
              <a:ext uri="{FF2B5EF4-FFF2-40B4-BE49-F238E27FC236}">
                <a16:creationId xmlns:a16="http://schemas.microsoft.com/office/drawing/2014/main" id="{D5EEE428-C363-8BE7-A3EF-079F794C89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1">
            <a:extLst>
              <a:ext uri="{FF2B5EF4-FFF2-40B4-BE49-F238E27FC236}">
                <a16:creationId xmlns:a16="http://schemas.microsoft.com/office/drawing/2014/main" id="{EC4013C3-B4F0-AD4E-5331-9513CAFD37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42">
            <a:extLst>
              <a:ext uri="{FF2B5EF4-FFF2-40B4-BE49-F238E27FC236}">
                <a16:creationId xmlns:a16="http://schemas.microsoft.com/office/drawing/2014/main" id="{13628F5D-35E6-75AA-CD70-FBE4B69542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261AE3-C4F6-3B45-B550-6231CB6E8C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2476729"/>
      </p:ext>
    </p:extLst>
  </p:cSld>
  <p:clrMapOvr>
    <a:masterClrMapping/>
  </p:clrMapOvr>
  <p:transition spd="slow" advClick="0" advTm="2000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0">
            <a:extLst>
              <a:ext uri="{FF2B5EF4-FFF2-40B4-BE49-F238E27FC236}">
                <a16:creationId xmlns:a16="http://schemas.microsoft.com/office/drawing/2014/main" id="{9172E445-8048-2F8A-A709-7B9360661E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1">
            <a:extLst>
              <a:ext uri="{FF2B5EF4-FFF2-40B4-BE49-F238E27FC236}">
                <a16:creationId xmlns:a16="http://schemas.microsoft.com/office/drawing/2014/main" id="{527761FC-7F27-5970-52A5-89EB2648CDE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2">
            <a:extLst>
              <a:ext uri="{FF2B5EF4-FFF2-40B4-BE49-F238E27FC236}">
                <a16:creationId xmlns:a16="http://schemas.microsoft.com/office/drawing/2014/main" id="{4BA67B44-2EC8-4788-8693-7CE1DAAA3E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6D679F-D7A9-AE49-AED2-1D445800E3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825294"/>
      </p:ext>
    </p:extLst>
  </p:cSld>
  <p:clrMapOvr>
    <a:masterClrMapping/>
  </p:clrMapOvr>
  <p:transition spd="slow" advClick="0" advTm="2000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>
            <a:extLst>
              <a:ext uri="{FF2B5EF4-FFF2-40B4-BE49-F238E27FC236}">
                <a16:creationId xmlns:a16="http://schemas.microsoft.com/office/drawing/2014/main" id="{49C5F13D-57A1-48D3-CAA8-801803C410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1">
            <a:extLst>
              <a:ext uri="{FF2B5EF4-FFF2-40B4-BE49-F238E27FC236}">
                <a16:creationId xmlns:a16="http://schemas.microsoft.com/office/drawing/2014/main" id="{EB5DB849-529A-BEB7-01BF-C42B0712E7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2">
            <a:extLst>
              <a:ext uri="{FF2B5EF4-FFF2-40B4-BE49-F238E27FC236}">
                <a16:creationId xmlns:a16="http://schemas.microsoft.com/office/drawing/2014/main" id="{5DC9034E-2D79-57E0-98A5-5BF7D0D87F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C0BE77-0E24-4849-AD71-BF28211B68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9365984"/>
      </p:ext>
    </p:extLst>
  </p:cSld>
  <p:clrMapOvr>
    <a:masterClrMapping/>
  </p:clrMapOvr>
  <p:transition spd="slow" advClick="0" advTm="2000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0">
            <a:extLst>
              <a:ext uri="{FF2B5EF4-FFF2-40B4-BE49-F238E27FC236}">
                <a16:creationId xmlns:a16="http://schemas.microsoft.com/office/drawing/2014/main" id="{5ACA4E5C-CE97-132E-1FB9-C29EF3BA12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B8C297B3-ABB4-4DAB-9C29-DE7595B1EE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2">
            <a:extLst>
              <a:ext uri="{FF2B5EF4-FFF2-40B4-BE49-F238E27FC236}">
                <a16:creationId xmlns:a16="http://schemas.microsoft.com/office/drawing/2014/main" id="{43F776C0-D41D-E43A-CFCC-B8D811F7FA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2B5202-941D-8F40-8D31-EEA4259B45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136738"/>
      </p:ext>
    </p:extLst>
  </p:cSld>
  <p:clrMapOvr>
    <a:masterClrMapping/>
  </p:clrMapOvr>
  <p:transition spd="slow" advClick="0" advTm="2000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0">
            <a:extLst>
              <a:ext uri="{FF2B5EF4-FFF2-40B4-BE49-F238E27FC236}">
                <a16:creationId xmlns:a16="http://schemas.microsoft.com/office/drawing/2014/main" id="{AAD66B15-BEC0-83D9-E1CD-87FE962523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2CFDEE10-058B-09EA-F9ED-AD9C3D5CAA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2">
            <a:extLst>
              <a:ext uri="{FF2B5EF4-FFF2-40B4-BE49-F238E27FC236}">
                <a16:creationId xmlns:a16="http://schemas.microsoft.com/office/drawing/2014/main" id="{B707DF6A-60D3-6C3A-96CA-6A17FB38F8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94E77D-8EAB-1946-B288-EF0D8C8C26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4169967"/>
      </p:ext>
    </p:extLst>
  </p:cSld>
  <p:clrMapOvr>
    <a:masterClrMapping/>
  </p:clrMapOvr>
  <p:transition spd="slow" advClick="0" advTm="2000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CF182BD0-31A5-A741-DD9D-6A06CC6D91D0}"/>
              </a:ext>
            </a:extLst>
          </p:cNvPr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6387" name="Freeform 3">
              <a:extLst>
                <a:ext uri="{FF2B5EF4-FFF2-40B4-BE49-F238E27FC236}">
                  <a16:creationId xmlns:a16="http://schemas.microsoft.com/office/drawing/2014/main" id="{AAE9EA16-5E0C-D366-CE1C-EEC84CAF416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388" name="Freeform 4">
              <a:extLst>
                <a:ext uri="{FF2B5EF4-FFF2-40B4-BE49-F238E27FC236}">
                  <a16:creationId xmlns:a16="http://schemas.microsoft.com/office/drawing/2014/main" id="{3E881D01-A748-542B-109D-AEE78C002845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389" name="Freeform 5">
              <a:extLst>
                <a:ext uri="{FF2B5EF4-FFF2-40B4-BE49-F238E27FC236}">
                  <a16:creationId xmlns:a16="http://schemas.microsoft.com/office/drawing/2014/main" id="{87CECBA7-8F73-FCE8-B046-49FB264190FF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35" name="Group 6">
              <a:extLst>
                <a:ext uri="{FF2B5EF4-FFF2-40B4-BE49-F238E27FC236}">
                  <a16:creationId xmlns:a16="http://schemas.microsoft.com/office/drawing/2014/main" id="{9A4F8FEF-E8FB-5012-3DD2-F3C5F527E0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6391" name="Freeform 7">
                <a:extLst>
                  <a:ext uri="{FF2B5EF4-FFF2-40B4-BE49-F238E27FC236}">
                    <a16:creationId xmlns:a16="http://schemas.microsoft.com/office/drawing/2014/main" id="{C96928C8-8DB9-9102-3030-592E73554908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392" name="Freeform 8">
                <a:extLst>
                  <a:ext uri="{FF2B5EF4-FFF2-40B4-BE49-F238E27FC236}">
                    <a16:creationId xmlns:a16="http://schemas.microsoft.com/office/drawing/2014/main" id="{47C8BBB4-FC70-BB0F-23F0-715B2B9CD2F5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393" name="Freeform 9">
                <a:extLst>
                  <a:ext uri="{FF2B5EF4-FFF2-40B4-BE49-F238E27FC236}">
                    <a16:creationId xmlns:a16="http://schemas.microsoft.com/office/drawing/2014/main" id="{C4B83CF8-7156-C2F7-7F00-AAED65E87746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394" name="Freeform 10">
                <a:extLst>
                  <a:ext uri="{FF2B5EF4-FFF2-40B4-BE49-F238E27FC236}">
                    <a16:creationId xmlns:a16="http://schemas.microsoft.com/office/drawing/2014/main" id="{2967605E-D39F-7B35-1850-538719191688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395" name="Freeform 11">
                <a:extLst>
                  <a:ext uri="{FF2B5EF4-FFF2-40B4-BE49-F238E27FC236}">
                    <a16:creationId xmlns:a16="http://schemas.microsoft.com/office/drawing/2014/main" id="{165BF6EC-48B3-48F4-0928-0E48F2F5DD4B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396" name="Freeform 12">
                <a:extLst>
                  <a:ext uri="{FF2B5EF4-FFF2-40B4-BE49-F238E27FC236}">
                    <a16:creationId xmlns:a16="http://schemas.microsoft.com/office/drawing/2014/main" id="{EBC2DA6B-AEDC-B4A4-80C6-B8E6AE0D4DB6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397" name="Freeform 13">
                <a:extLst>
                  <a:ext uri="{FF2B5EF4-FFF2-40B4-BE49-F238E27FC236}">
                    <a16:creationId xmlns:a16="http://schemas.microsoft.com/office/drawing/2014/main" id="{978864DE-ED6E-5AB0-7043-F0AC73F8622D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398" name="Freeform 14">
                <a:extLst>
                  <a:ext uri="{FF2B5EF4-FFF2-40B4-BE49-F238E27FC236}">
                    <a16:creationId xmlns:a16="http://schemas.microsoft.com/office/drawing/2014/main" id="{05C3F84C-99D6-571D-4E10-A6C6C4FF01DF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399" name="Freeform 15">
                <a:extLst>
                  <a:ext uri="{FF2B5EF4-FFF2-40B4-BE49-F238E27FC236}">
                    <a16:creationId xmlns:a16="http://schemas.microsoft.com/office/drawing/2014/main" id="{D37E938B-766F-A342-BE14-CAD82DCB4E3E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400" name="Freeform 16">
                <a:extLst>
                  <a:ext uri="{FF2B5EF4-FFF2-40B4-BE49-F238E27FC236}">
                    <a16:creationId xmlns:a16="http://schemas.microsoft.com/office/drawing/2014/main" id="{0987699F-8172-49DF-5037-37771FA359A7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401" name="Freeform 17">
                <a:extLst>
                  <a:ext uri="{FF2B5EF4-FFF2-40B4-BE49-F238E27FC236}">
                    <a16:creationId xmlns:a16="http://schemas.microsoft.com/office/drawing/2014/main" id="{6496A5E9-2183-DA51-6489-7A8CD0499956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402" name="Freeform 18">
                <a:extLst>
                  <a:ext uri="{FF2B5EF4-FFF2-40B4-BE49-F238E27FC236}">
                    <a16:creationId xmlns:a16="http://schemas.microsoft.com/office/drawing/2014/main" id="{3D4A1C61-E131-3471-42E8-0885AF737562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403" name="Freeform 19">
                <a:extLst>
                  <a:ext uri="{FF2B5EF4-FFF2-40B4-BE49-F238E27FC236}">
                    <a16:creationId xmlns:a16="http://schemas.microsoft.com/office/drawing/2014/main" id="{3CD89D2B-60EC-0862-8710-66B95C638236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16404" name="Freeform 20">
              <a:extLst>
                <a:ext uri="{FF2B5EF4-FFF2-40B4-BE49-F238E27FC236}">
                  <a16:creationId xmlns:a16="http://schemas.microsoft.com/office/drawing/2014/main" id="{46B1E601-757A-E60A-BAF7-DF866080E7BB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405" name="Freeform 21">
              <a:extLst>
                <a:ext uri="{FF2B5EF4-FFF2-40B4-BE49-F238E27FC236}">
                  <a16:creationId xmlns:a16="http://schemas.microsoft.com/office/drawing/2014/main" id="{25BC5A94-C84B-1B4D-8DC5-661B573A8C8F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406" name="Freeform 22">
              <a:extLst>
                <a:ext uri="{FF2B5EF4-FFF2-40B4-BE49-F238E27FC236}">
                  <a16:creationId xmlns:a16="http://schemas.microsoft.com/office/drawing/2014/main" id="{69C33739-C47B-002C-7F91-FA5D068CB646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39" name="Freeform 23">
              <a:extLst>
                <a:ext uri="{FF2B5EF4-FFF2-40B4-BE49-F238E27FC236}">
                  <a16:creationId xmlns:a16="http://schemas.microsoft.com/office/drawing/2014/main" id="{D2D1B837-CCCE-E0A5-C883-5F58DD8584DF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9 w 717"/>
                <a:gd name="T1" fmla="*/ 845 h 845"/>
                <a:gd name="T2" fmla="*/ 719 w 717"/>
                <a:gd name="T3" fmla="*/ 821 h 845"/>
                <a:gd name="T4" fmla="*/ 576 w 717"/>
                <a:gd name="T5" fmla="*/ 605 h 845"/>
                <a:gd name="T6" fmla="*/ 407 w 717"/>
                <a:gd name="T7" fmla="*/ 396 h 845"/>
                <a:gd name="T8" fmla="*/ 222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10 w 717"/>
                <a:gd name="T15" fmla="*/ 198 h 845"/>
                <a:gd name="T16" fmla="*/ 401 w 717"/>
                <a:gd name="T17" fmla="*/ 408 h 845"/>
                <a:gd name="T18" fmla="*/ 570 w 717"/>
                <a:gd name="T19" fmla="*/ 623 h 845"/>
                <a:gd name="T20" fmla="*/ 719 w 717"/>
                <a:gd name="T21" fmla="*/ 845 h 845"/>
                <a:gd name="T22" fmla="*/ 719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0" name="Freeform 24">
              <a:extLst>
                <a:ext uri="{FF2B5EF4-FFF2-40B4-BE49-F238E27FC236}">
                  <a16:creationId xmlns:a16="http://schemas.microsoft.com/office/drawing/2014/main" id="{F1B1101F-E959-12C2-9786-00C341903549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8 w 407"/>
                <a:gd name="T1" fmla="*/ 414 h 414"/>
                <a:gd name="T2" fmla="*/ 408 w 407"/>
                <a:gd name="T3" fmla="*/ 396 h 414"/>
                <a:gd name="T4" fmla="*/ 223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7 w 407"/>
                <a:gd name="T13" fmla="*/ 204 h 414"/>
                <a:gd name="T14" fmla="*/ 408 w 407"/>
                <a:gd name="T15" fmla="*/ 414 h 414"/>
                <a:gd name="T16" fmla="*/ 408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09" name="Freeform 25">
              <a:extLst>
                <a:ext uri="{FF2B5EF4-FFF2-40B4-BE49-F238E27FC236}">
                  <a16:creationId xmlns:a16="http://schemas.microsoft.com/office/drawing/2014/main" id="{68575C90-B6C8-69B8-1736-E15EC7991D66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2" name="Freeform 26">
              <a:extLst>
                <a:ext uri="{FF2B5EF4-FFF2-40B4-BE49-F238E27FC236}">
                  <a16:creationId xmlns:a16="http://schemas.microsoft.com/office/drawing/2014/main" id="{DF13E9E9-511C-8FF2-A14C-B6EC4270E1E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8 w 586"/>
                <a:gd name="T1" fmla="*/ 0 h 599"/>
                <a:gd name="T2" fmla="*/ 570 w 586"/>
                <a:gd name="T3" fmla="*/ 0 h 599"/>
                <a:gd name="T4" fmla="*/ 408 w 586"/>
                <a:gd name="T5" fmla="*/ 132 h 599"/>
                <a:gd name="T6" fmla="*/ 258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8 w 586"/>
                <a:gd name="T17" fmla="*/ 282 h 599"/>
                <a:gd name="T18" fmla="*/ 414 w 586"/>
                <a:gd name="T19" fmla="*/ 138 h 599"/>
                <a:gd name="T20" fmla="*/ 588 w 586"/>
                <a:gd name="T21" fmla="*/ 0 h 599"/>
                <a:gd name="T22" fmla="*/ 588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3" name="Freeform 27">
              <a:extLst>
                <a:ext uri="{FF2B5EF4-FFF2-40B4-BE49-F238E27FC236}">
                  <a16:creationId xmlns:a16="http://schemas.microsoft.com/office/drawing/2014/main" id="{E608C1EB-BDA9-4453-1CB8-4D14D869C85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70 w 269"/>
                <a:gd name="T1" fmla="*/ 0 h 252"/>
                <a:gd name="T2" fmla="*/ 252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70 w 269"/>
                <a:gd name="T15" fmla="*/ 0 h 252"/>
                <a:gd name="T16" fmla="*/ 270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4" name="Line 28">
              <a:extLst>
                <a:ext uri="{FF2B5EF4-FFF2-40B4-BE49-F238E27FC236}">
                  <a16:creationId xmlns:a16="http://schemas.microsoft.com/office/drawing/2014/main" id="{D1DA7F92-42FD-45F3-1EDE-0869DCA8A28A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5" name="Line 29">
              <a:extLst>
                <a:ext uri="{FF2B5EF4-FFF2-40B4-BE49-F238E27FC236}">
                  <a16:creationId xmlns:a16="http://schemas.microsoft.com/office/drawing/2014/main" id="{2F96AF92-EBB6-953F-A2CD-109D9A6DF9AD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6" name="Line 30">
              <a:extLst>
                <a:ext uri="{FF2B5EF4-FFF2-40B4-BE49-F238E27FC236}">
                  <a16:creationId xmlns:a16="http://schemas.microsoft.com/office/drawing/2014/main" id="{D8447A91-712B-3AB9-7BE1-1F59117F12A3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47" name="Group 31">
              <a:extLst>
                <a:ext uri="{FF2B5EF4-FFF2-40B4-BE49-F238E27FC236}">
                  <a16:creationId xmlns:a16="http://schemas.microsoft.com/office/drawing/2014/main" id="{7D37F0EF-8BB9-9707-967A-BA81A412B2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>
                <a:extLst>
                  <a:ext uri="{FF2B5EF4-FFF2-40B4-BE49-F238E27FC236}">
                    <a16:creationId xmlns:a16="http://schemas.microsoft.com/office/drawing/2014/main" id="{D856B06B-4ED0-2823-4248-6FD3DE222D4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" name="Line 33">
                <a:extLst>
                  <a:ext uri="{FF2B5EF4-FFF2-40B4-BE49-F238E27FC236}">
                    <a16:creationId xmlns:a16="http://schemas.microsoft.com/office/drawing/2014/main" id="{AC4355FA-5DF6-8710-16F9-5E5AED6FEA5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" name="Line 34">
                <a:extLst>
                  <a:ext uri="{FF2B5EF4-FFF2-40B4-BE49-F238E27FC236}">
                    <a16:creationId xmlns:a16="http://schemas.microsoft.com/office/drawing/2014/main" id="{E1F95286-ED3A-F5A6-9433-9BB030EE5B7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" name="Line 35">
                <a:extLst>
                  <a:ext uri="{FF2B5EF4-FFF2-40B4-BE49-F238E27FC236}">
                    <a16:creationId xmlns:a16="http://schemas.microsoft.com/office/drawing/2014/main" id="{0173CFDF-21E4-4903-3F97-090550D5D2D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" name="Line 36">
                <a:extLst>
                  <a:ext uri="{FF2B5EF4-FFF2-40B4-BE49-F238E27FC236}">
                    <a16:creationId xmlns:a16="http://schemas.microsoft.com/office/drawing/2014/main" id="{CFBD270A-2382-0CB4-FD95-752C43B846C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8" name="Line 37">
              <a:extLst>
                <a:ext uri="{FF2B5EF4-FFF2-40B4-BE49-F238E27FC236}">
                  <a16:creationId xmlns:a16="http://schemas.microsoft.com/office/drawing/2014/main" id="{A8C1BEF0-39F0-140B-9BF6-E667A971E3E5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9" name="Line 38">
              <a:extLst>
                <a:ext uri="{FF2B5EF4-FFF2-40B4-BE49-F238E27FC236}">
                  <a16:creationId xmlns:a16="http://schemas.microsoft.com/office/drawing/2014/main" id="{EEC06F52-40B2-D917-46F3-66927B9DC94E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423" name="Rectangle 39">
            <a:extLst>
              <a:ext uri="{FF2B5EF4-FFF2-40B4-BE49-F238E27FC236}">
                <a16:creationId xmlns:a16="http://schemas.microsoft.com/office/drawing/2014/main" id="{2FD67B0B-74EB-240F-80DD-32D3CA1B53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6424" name="Rectangle 40">
            <a:extLst>
              <a:ext uri="{FF2B5EF4-FFF2-40B4-BE49-F238E27FC236}">
                <a16:creationId xmlns:a16="http://schemas.microsoft.com/office/drawing/2014/main" id="{6CBF17E7-4F27-DF02-20B4-C7B20F2925B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425" name="Rectangle 41">
            <a:extLst>
              <a:ext uri="{FF2B5EF4-FFF2-40B4-BE49-F238E27FC236}">
                <a16:creationId xmlns:a16="http://schemas.microsoft.com/office/drawing/2014/main" id="{CD787895-5458-56EA-9B7E-5D7F33B3081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426" name="Rectangle 42">
            <a:extLst>
              <a:ext uri="{FF2B5EF4-FFF2-40B4-BE49-F238E27FC236}">
                <a16:creationId xmlns:a16="http://schemas.microsoft.com/office/drawing/2014/main" id="{2A455E52-7B06-9003-F51A-B238E1874F9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304D932A-2927-0C4C-9E1A-462C4872F35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6427" name="Rectangle 43">
            <a:extLst>
              <a:ext uri="{FF2B5EF4-FFF2-40B4-BE49-F238E27FC236}">
                <a16:creationId xmlns:a16="http://schemas.microsoft.com/office/drawing/2014/main" id="{57AEB3EB-C21F-DA7E-6016-5AEC0CE923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spd="slow" advClick="0" advTm="2000"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17/04/relationships/track" Target="../media/track1.vtt"/><Relationship Id="rId3" Type="http://schemas.microsoft.com/office/2007/relationships/media" Target="../media/media1.mp3"/><Relationship Id="rId7" Type="http://schemas.openxmlformats.org/officeDocument/2006/relationships/image" Target="../media/image1.png"/><Relationship Id="rId2" Type="http://schemas.openxmlformats.org/officeDocument/2006/relationships/audio" Target="file:///C:/Documents%20and%20Settings/DAVID/My%20Documents/My%20Music/Ohio_State__Hang_On_Sloopy.mp3" TargetMode="External"/><Relationship Id="rId1" Type="http://schemas.microsoft.com/office/2007/relationships/media" Target="file:///C:/Documents%20and%20Settings/DAVID/My%20Documents/My%20Music/Ohio_State__Hang_On_Sloopy.mp3" TargetMode="Externa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.mp3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encarta.msn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6F241A3-FFA7-AFBC-BB8D-EA9634BE9E9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br>
              <a:rPr lang="en-US" sz="11800" dirty="0">
                <a:latin typeface="Copperplate Gothic Bold" pitchFamily="34" charset="0"/>
              </a:rPr>
            </a:br>
            <a:r>
              <a:rPr lang="en-US" sz="11800" dirty="0">
                <a:latin typeface="Copperplate Gothic Bold" pitchFamily="34" charset="0"/>
              </a:rPr>
              <a:t>O</a:t>
            </a: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24563FD4-073F-EF46-CB05-42ED5083B45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/>
              <a:t>HOME OF 12 PRESIDENTS</a:t>
            </a:r>
          </a:p>
        </p:txBody>
      </p:sp>
      <p:pic>
        <p:nvPicPr>
          <p:cNvPr id="2056" name="Ohio_State__Hang_On_Sloopy.mp3">
            <a:hlinkClick r:id="" action="ppaction://media"/>
            <a:extLst>
              <a:ext uri="{FF2B5EF4-FFF2-40B4-BE49-F238E27FC236}">
                <a16:creationId xmlns:a16="http://schemas.microsoft.com/office/drawing/2014/main" id="{8D01AE39-5935-922F-689B-382A7CCA82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708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hio_State__Hang_On_Sloopy___Feb_21,_2005_13_22_30.mp3" descr="Hang on Sloopy audio clip by Ohio State University marching band">
            <a:hlinkClick r:id="" action="ppaction://media"/>
            <a:extLst>
              <a:ext uri="{FF2B5EF4-FFF2-40B4-BE49-F238E27FC236}">
                <a16:creationId xmlns:a16="http://schemas.microsoft.com/office/drawing/2014/main" id="{AFB336B7-FB7E-9B01-DFCD-9AB6A5ED89D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>
                  <p14:extLst>
                    <p:ext uri="{3AFAAA56-56D3-431D-BCD4-E75A35582382}">
                      <p173:tracksInfo xmlns:p173="http://schemas.microsoft.com/office/powerpoint/2017/3/main" displayLoc="slide">
                        <p173:trackLst>
                          <p173:track id="{35BA7FF6-3054-D149-A799-632167D3085A}" label="" lang="en" r:embed="rId8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28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2C77E-1E45-0AA9-A033-BBA92610B62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6200" y="-838200"/>
            <a:ext cx="8229600" cy="636587"/>
          </a:xfrm>
        </p:spPr>
        <p:txBody>
          <a:bodyPr/>
          <a:lstStyle/>
          <a:p>
            <a:r>
              <a:rPr lang="en-US" sz="1800" dirty="0">
                <a:solidFill>
                  <a:srgbClr val="002060"/>
                </a:solidFill>
                <a:latin typeface="Arial" panose="020B0604020202020204" pitchFamily="34" charset="0"/>
              </a:rPr>
              <a:t>Ohio Flag</a:t>
            </a:r>
          </a:p>
        </p:txBody>
      </p:sp>
      <p:pic>
        <p:nvPicPr>
          <p:cNvPr id="19460" name="Picture 4" descr="T046942A">
            <a:extLst>
              <a:ext uri="{FF2B5EF4-FFF2-40B4-BE49-F238E27FC236}">
                <a16:creationId xmlns:a16="http://schemas.microsoft.com/office/drawing/2014/main" id="{54DDDC69-9D21-38FE-1F95-863346674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81000"/>
            <a:ext cx="64770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2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35DAE563-B318-7CE2-F4F6-6EF86BADD8A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Copperplate Gothic Bold" pitchFamily="34" charset="0"/>
              </a:rPr>
              <a:t>THE FLAG IS SO COOL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78E51282-9BC8-441D-0513-C7FC82DB7C7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latin typeface="Copperplate Gothic Bold" pitchFamily="34" charset="0"/>
              </a:rPr>
              <a:t>THAT IT IS EVEN PAINTED ON…</a:t>
            </a:r>
          </a:p>
        </p:txBody>
      </p:sp>
    </p:spTree>
  </p:cSld>
  <p:clrMapOvr>
    <a:masterClrMapping/>
  </p:clrMapOvr>
  <p:transition spd="slow" advClick="0" advTm="2000"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01CA9293-98FE-D43F-A271-1BB1B30035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6000" dirty="0">
                <a:latin typeface="Copperplate Gothic Bold" pitchFamily="34" charset="0"/>
              </a:rPr>
              <a:t>A BOEING 757!</a:t>
            </a:r>
          </a:p>
        </p:txBody>
      </p:sp>
      <p:pic>
        <p:nvPicPr>
          <p:cNvPr id="14339" name="Picture 4" descr="Picture 007">
            <a:extLst>
              <a:ext uri="{FF2B5EF4-FFF2-40B4-BE49-F238E27FC236}">
                <a16:creationId xmlns:a16="http://schemas.microsoft.com/office/drawing/2014/main" id="{B9851FB1-D89B-1E24-A6D2-8B187151227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1162050"/>
            <a:ext cx="7593013" cy="5695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2000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74440F8F-BFBB-EA50-BD45-12062F0CE4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/>
              <a:t>STATE FLOWER CARNATION</a:t>
            </a:r>
            <a:br>
              <a:rPr lang="en-US" sz="4000" dirty="0"/>
            </a:br>
            <a:r>
              <a:rPr lang="en-US" sz="4000" dirty="0"/>
              <a:t>STATE BIRD CARDINAL</a:t>
            </a:r>
          </a:p>
        </p:txBody>
      </p:sp>
      <p:pic>
        <p:nvPicPr>
          <p:cNvPr id="15363" name="Picture 4" descr="0005d622(1)">
            <a:extLst>
              <a:ext uri="{FF2B5EF4-FFF2-40B4-BE49-F238E27FC236}">
                <a16:creationId xmlns:a16="http://schemas.microsoft.com/office/drawing/2014/main" id="{72B1F6D4-0EF2-78CF-8C6A-A39F209360D4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9800" y="2133600"/>
            <a:ext cx="1905000" cy="1905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4" name="Picture 6" descr="0005d6c8">
            <a:extLst>
              <a:ext uri="{FF2B5EF4-FFF2-40B4-BE49-F238E27FC236}">
                <a16:creationId xmlns:a16="http://schemas.microsoft.com/office/drawing/2014/main" id="{06B57574-12BE-B5CD-1DB7-E12C28F4F92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57900" y="2951163"/>
            <a:ext cx="1219200" cy="1828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2000"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8FDEC21A-FF12-256A-CE6B-3B66909934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AND FINALLY…..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43E0B9D1-CCE7-7D86-6D94-A64D2045EC9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z="2800"/>
          </a:p>
          <a:p>
            <a:pPr eaLnBrk="1" hangingPunct="1">
              <a:defRPr/>
            </a:pPr>
            <a:endParaRPr lang="en-US" sz="2800"/>
          </a:p>
          <a:p>
            <a:pPr eaLnBrk="1" hangingPunct="1">
              <a:defRPr/>
            </a:pPr>
            <a:endParaRPr lang="en-US" sz="2800"/>
          </a:p>
          <a:p>
            <a:pPr eaLnBrk="1" hangingPunct="1">
              <a:defRPr/>
            </a:pPr>
            <a:endParaRPr lang="en-US" sz="2800"/>
          </a:p>
          <a:p>
            <a:pPr eaLnBrk="1" hangingPunct="1">
              <a:defRPr/>
            </a:pPr>
            <a:r>
              <a:rPr lang="en-US" sz="4000"/>
              <a:t>BUCKEYES!</a:t>
            </a:r>
          </a:p>
          <a:p>
            <a:pPr eaLnBrk="1" hangingPunct="1">
              <a:defRPr/>
            </a:pPr>
            <a:endParaRPr lang="en-US" sz="2800"/>
          </a:p>
          <a:p>
            <a:pPr eaLnBrk="1" hangingPunct="1">
              <a:defRPr/>
            </a:pPr>
            <a:endParaRPr lang="en-US" sz="2800"/>
          </a:p>
          <a:p>
            <a:pPr eaLnBrk="1" hangingPunct="1">
              <a:defRPr/>
            </a:pPr>
            <a:endParaRPr lang="en-US" sz="2800"/>
          </a:p>
          <a:p>
            <a:pPr eaLnBrk="1" hangingPunct="1">
              <a:defRPr/>
            </a:pPr>
            <a:endParaRPr lang="en-US" sz="2800"/>
          </a:p>
        </p:txBody>
      </p:sp>
      <p:pic>
        <p:nvPicPr>
          <p:cNvPr id="16388" name="Picture 4" descr="0005d796">
            <a:extLst>
              <a:ext uri="{FF2B5EF4-FFF2-40B4-BE49-F238E27FC236}">
                <a16:creationId xmlns:a16="http://schemas.microsoft.com/office/drawing/2014/main" id="{105048D2-6A97-23D9-5473-D68A1072A30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35488" y="2362200"/>
            <a:ext cx="2741612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2000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4" name="Rectangle 8">
            <a:extLst>
              <a:ext uri="{FF2B5EF4-FFF2-40B4-BE49-F238E27FC236}">
                <a16:creationId xmlns:a16="http://schemas.microsoft.com/office/drawing/2014/main" id="{EE2A23E8-DE1B-C929-9AA2-238A1DBCA73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HANG ON SLOOPY!</a:t>
            </a:r>
          </a:p>
        </p:txBody>
      </p:sp>
      <p:sp>
        <p:nvSpPr>
          <p:cNvPr id="34825" name="Rectangle 9">
            <a:extLst>
              <a:ext uri="{FF2B5EF4-FFF2-40B4-BE49-F238E27FC236}">
                <a16:creationId xmlns:a16="http://schemas.microsoft.com/office/drawing/2014/main" id="{65E2A197-0D6C-6F33-CD74-DC69C57649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en-US" sz="1000"/>
          </a:p>
          <a:p>
            <a:pPr eaLnBrk="1" hangingPunct="1">
              <a:lnSpc>
                <a:spcPct val="90000"/>
              </a:lnSpc>
              <a:defRPr/>
            </a:pPr>
            <a:endParaRPr lang="en-US" sz="1000"/>
          </a:p>
          <a:p>
            <a:pPr eaLnBrk="1" hangingPunct="1">
              <a:lnSpc>
                <a:spcPct val="90000"/>
              </a:lnSpc>
              <a:defRPr/>
            </a:pPr>
            <a:endParaRPr lang="en-US" sz="1000"/>
          </a:p>
          <a:p>
            <a:pPr eaLnBrk="1" hangingPunct="1">
              <a:lnSpc>
                <a:spcPct val="90000"/>
              </a:lnSpc>
              <a:defRPr/>
            </a:pPr>
            <a:endParaRPr lang="en-US" sz="1000"/>
          </a:p>
          <a:p>
            <a:pPr eaLnBrk="1" hangingPunct="1">
              <a:lnSpc>
                <a:spcPct val="90000"/>
              </a:lnSpc>
              <a:defRPr/>
            </a:pPr>
            <a:endParaRPr lang="en-US" sz="1000"/>
          </a:p>
          <a:p>
            <a:pPr eaLnBrk="1" hangingPunct="1">
              <a:lnSpc>
                <a:spcPct val="90000"/>
              </a:lnSpc>
              <a:defRPr/>
            </a:pPr>
            <a:endParaRPr lang="en-US" sz="1000"/>
          </a:p>
          <a:p>
            <a:pPr eaLnBrk="1" hangingPunct="1">
              <a:lnSpc>
                <a:spcPct val="90000"/>
              </a:lnSpc>
              <a:defRPr/>
            </a:pPr>
            <a:endParaRPr lang="en-US" sz="1000"/>
          </a:p>
          <a:p>
            <a:pPr eaLnBrk="1" hangingPunct="1">
              <a:lnSpc>
                <a:spcPct val="90000"/>
              </a:lnSpc>
              <a:defRPr/>
            </a:pPr>
            <a:r>
              <a:rPr lang="en-US" sz="1000">
                <a:hlinkClick r:id="rId3"/>
              </a:rPr>
              <a:t>http://encarta.msn.com</a:t>
            </a:r>
            <a:endParaRPr lang="en-US" sz="1000"/>
          </a:p>
          <a:p>
            <a:pPr eaLnBrk="1" hangingPunct="1">
              <a:lnSpc>
                <a:spcPct val="90000"/>
              </a:lnSpc>
              <a:defRPr/>
            </a:pPr>
            <a:r>
              <a:rPr lang="en-US" sz="1000"/>
              <a:t>Morton, J. Airline Liveries Past &amp; Present. 1999. MBI, Osceola, WI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000"/>
              <a:t>www.fightmusic.com</a:t>
            </a:r>
          </a:p>
        </p:txBody>
      </p:sp>
      <p:pic>
        <p:nvPicPr>
          <p:cNvPr id="17412" name="Picture 4" descr="T046944A">
            <a:extLst>
              <a:ext uri="{FF2B5EF4-FFF2-40B4-BE49-F238E27FC236}">
                <a16:creationId xmlns:a16="http://schemas.microsoft.com/office/drawing/2014/main" id="{CE42F17A-3ABA-42D6-53D9-28C21F2B9B9B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81400" y="609600"/>
            <a:ext cx="1828800" cy="1828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2000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8D2AB1E-D9AB-C95B-C3AB-79B5C017F8D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11800">
                <a:latin typeface="Copperplate Gothic Bold" pitchFamily="34" charset="0"/>
              </a:rPr>
              <a:t>H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3E5BD6CB-4464-6AB4-5865-8184B1D6244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400" dirty="0"/>
              <a:t>HOME OF INVENTORS</a:t>
            </a:r>
          </a:p>
        </p:txBody>
      </p:sp>
    </p:spTree>
  </p:cSld>
  <p:clrMapOvr>
    <a:masterClrMapping/>
  </p:clrMapOvr>
  <p:transition spd="slow" advClick="0" advTm="2000"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3B27E22-5E5F-0FA7-BF42-72CE3E2446B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11800">
                <a:latin typeface="Copperplate Gothic Bold" pitchFamily="34" charset="0"/>
              </a:rPr>
              <a:t>I</a:t>
            </a:r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2AC16470-13B8-506B-A765-D7DE6285DE0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/>
              <a:t>NAMED FOR A GREAT RIVER</a:t>
            </a:r>
          </a:p>
        </p:txBody>
      </p:sp>
    </p:spTree>
  </p:cSld>
  <p:clrMapOvr>
    <a:masterClrMapping/>
  </p:clrMapOvr>
  <p:transition spd="slow" advClick="0" advTm="2000"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2500F51B-41B4-4CEA-48DE-1436D8A2351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11800">
                <a:latin typeface="Copperplate Gothic Bold" pitchFamily="34" charset="0"/>
              </a:rPr>
              <a:t>O</a:t>
            </a: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CB08C96B-AC27-FED0-A58E-AC459A8AD28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800"/>
              <a:t>A GREAT PLACE TO LIVE!</a:t>
            </a:r>
          </a:p>
        </p:txBody>
      </p:sp>
    </p:spTree>
  </p:cSld>
  <p:clrMapOvr>
    <a:masterClrMapping/>
  </p:clrMapOvr>
  <p:transition spd="slow" advClick="0" advTm="2000"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D05470EB-14CD-5855-998D-A01B82D83A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7200">
                <a:latin typeface="Copperplate Gothic Bold" pitchFamily="34" charset="0"/>
              </a:rPr>
              <a:t>OHIO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BCAAC51C-8828-3B32-A89E-1142389131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sz="6600">
                <a:latin typeface="Copperplate Gothic Bold" pitchFamily="34" charset="0"/>
              </a:rPr>
              <a:t>THE 17</a:t>
            </a:r>
            <a:r>
              <a:rPr lang="en-US" sz="6600" baseline="30000">
                <a:latin typeface="Copperplate Gothic Bold" pitchFamily="34" charset="0"/>
              </a:rPr>
              <a:t>TH</a:t>
            </a:r>
            <a:r>
              <a:rPr lang="en-US" sz="6600">
                <a:latin typeface="Copperplate Gothic Bold" pitchFamily="34" charset="0"/>
              </a:rPr>
              <a:t> STATE TO SIGN THE U.S.</a:t>
            </a:r>
          </a:p>
          <a:p>
            <a:pPr algn="ctr" eaLnBrk="1" hangingPunct="1">
              <a:defRPr/>
            </a:pPr>
            <a:r>
              <a:rPr lang="en-US" sz="6600">
                <a:latin typeface="Copperplate Gothic Bold" pitchFamily="34" charset="0"/>
              </a:rPr>
              <a:t>CONSTITUTION</a:t>
            </a:r>
          </a:p>
        </p:txBody>
      </p:sp>
    </p:spTree>
  </p:cSld>
  <p:clrMapOvr>
    <a:masterClrMapping/>
  </p:clrMapOvr>
  <p:transition spd="slow" advClick="0" advTm="2000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41F55003-6335-15F9-A5FC-9896CF519E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7200" dirty="0">
                <a:latin typeface="Copperplate Gothic Bold" pitchFamily="34" charset="0"/>
              </a:rPr>
              <a:t>THE YEAR WAS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A03572CC-4D43-61BF-04E5-BB31B629A1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defRPr/>
            </a:pPr>
            <a:endParaRPr lang="en-US" sz="8800">
              <a:latin typeface="Copperplate Gothic Bold" pitchFamily="34" charset="0"/>
            </a:endParaRPr>
          </a:p>
          <a:p>
            <a:pPr algn="ctr" eaLnBrk="1" hangingPunct="1">
              <a:defRPr/>
            </a:pPr>
            <a:r>
              <a:rPr lang="en-US" sz="8800" u="sng">
                <a:latin typeface="Copperplate Gothic Bold" pitchFamily="34" charset="0"/>
              </a:rPr>
              <a:t>1803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en-US" sz="8800" u="sng">
              <a:latin typeface="Copperplate Gothic Bold" pitchFamily="34" charset="0"/>
            </a:endParaRPr>
          </a:p>
        </p:txBody>
      </p:sp>
    </p:spTree>
  </p:cSld>
  <p:clrMapOvr>
    <a:masterClrMapping/>
  </p:clrMapOvr>
  <p:transition spd="slow" advClick="0" advTm="2000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25800B11-C7FF-7F4D-D379-A493101932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7200" dirty="0">
                <a:latin typeface="Copperplate Gothic Bold" pitchFamily="34" charset="0"/>
              </a:rPr>
              <a:t>CHILLICOTHE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4DD1E940-7F86-230A-77E6-E419CE70C7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sz="5400">
                <a:latin typeface="Copperplate Gothic Bold" pitchFamily="34" charset="0"/>
              </a:rPr>
              <a:t>WAS THE FIRST CAPITAL CITY. THEN THE CAPITAL WAS MOVED TO……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5400">
              <a:latin typeface="Copperplate Gothic Bold" pitchFamily="34" charset="0"/>
            </a:endParaRPr>
          </a:p>
        </p:txBody>
      </p:sp>
    </p:spTree>
  </p:cSld>
  <p:clrMapOvr>
    <a:masterClrMapping/>
  </p:clrMapOvr>
  <p:transition spd="slow" advClick="0" advTm="2000"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FE4660E5-8399-AF06-FE8A-3E88F0D01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-990599"/>
            <a:ext cx="82296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sz="1800" dirty="0">
                <a:solidFill>
                  <a:srgbClr val="002060"/>
                </a:solidFill>
                <a:latin typeface="Arial" panose="020B0604020202020204" pitchFamily="34" charset="0"/>
              </a:rPr>
              <a:t>Columbus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A3A31AB8-0415-240C-9CFB-6B84BA1617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z="8800" dirty="0">
              <a:latin typeface="Copperplate Gothic Bold" pitchFamily="34" charset="0"/>
            </a:endParaRPr>
          </a:p>
          <a:p>
            <a:pPr eaLnBrk="1" hangingPunct="1">
              <a:defRPr/>
            </a:pPr>
            <a:r>
              <a:rPr lang="en-US" sz="8800" dirty="0">
                <a:latin typeface="Copperplate Gothic Bold" pitchFamily="34" charset="0"/>
              </a:rPr>
              <a:t>COLUMBUS</a:t>
            </a:r>
          </a:p>
        </p:txBody>
      </p:sp>
    </p:spTree>
  </p:cSld>
  <p:clrMapOvr>
    <a:masterClrMapping/>
  </p:clrMapOvr>
  <p:transition spd="slow" advClick="0" advTm="2000"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C7926B9F-3117-BAFD-20C0-77CE72001A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5400" dirty="0">
                <a:latin typeface="Copperplate Gothic Bold" pitchFamily="34" charset="0"/>
              </a:rPr>
              <a:t>THE OHIO FLAG</a:t>
            </a:r>
            <a:r>
              <a:rPr lang="en-US" sz="4000" dirty="0"/>
              <a:t>	</a:t>
            </a:r>
            <a:br>
              <a:rPr lang="en-US" sz="4000" dirty="0"/>
            </a:br>
            <a:r>
              <a:rPr lang="en-US" sz="4000" dirty="0"/>
              <a:t>	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819D227F-1B93-C66C-72E0-BFFD4B6474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sz="4400">
                <a:latin typeface="Copperplate Gothic Bold" pitchFamily="34" charset="0"/>
              </a:rPr>
              <a:t>THE OHIO STATE FLAG IS THE ONLY FLAG IN THE UNITED STATES THAT LOOKS LIKE A PENANT. IT’S COLORS ARE RED WHITE AND BLUE</a:t>
            </a:r>
          </a:p>
        </p:txBody>
      </p:sp>
    </p:spTree>
  </p:cSld>
  <p:clrMapOvr>
    <a:masterClrMapping/>
  </p:clrMapOvr>
  <p:transition spd="slow" advClick="0" advTm="2000">
    <p:zoom/>
  </p:transition>
</p:sld>
</file>

<file path=ppt/theme/theme1.xml><?xml version="1.0" encoding="utf-8"?>
<a:theme xmlns:a="http://schemas.openxmlformats.org/drawingml/2006/main" name="Globe">
  <a:themeElements>
    <a:clrScheme name="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F7B2960E4DB44BE64584B12952AC4" ma:contentTypeVersion="18" ma:contentTypeDescription="Create a new document." ma:contentTypeScope="" ma:versionID="8440d6f893fd61e3d4fcbdb758aca0fc">
  <xsd:schema xmlns:xsd="http://www.w3.org/2001/XMLSchema" xmlns:xs="http://www.w3.org/2001/XMLSchema" xmlns:p="http://schemas.microsoft.com/office/2006/metadata/properties" xmlns:ns2="eb994281-2280-4952-9b17-adff6d7abc80" xmlns:ns3="076c4da2-edcd-4a2e-9a18-fbe0f37ea4ac" targetNamespace="http://schemas.microsoft.com/office/2006/metadata/properties" ma:root="true" ma:fieldsID="f49ead25d622c8a00c61157dd5c5716d" ns2:_="" ns3:_="">
    <xsd:import namespace="eb994281-2280-4952-9b17-adff6d7abc80"/>
    <xsd:import namespace="076c4da2-edcd-4a2e-9a18-fbe0f37ea4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994281-2280-4952-9b17-adff6d7ab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dddcd57-84d1-4efd-b16d-73b00693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6c4da2-edcd-4a2e-9a18-fbe0f37ea4a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0ae2a5f6-91b3-44da-b5c3-7380f9ed3981}" ma:internalName="TaxCatchAll" ma:showField="CatchAllData" ma:web="076c4da2-edcd-4a2e-9a18-fbe0f37ea4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76c4da2-edcd-4a2e-9a18-fbe0f37ea4ac" xsi:nil="true"/>
    <lcf76f155ced4ddcb4097134ff3c332f xmlns="eb994281-2280-4952-9b17-adff6d7abc8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B92399C-B343-4212-8A03-8574C45906D4}"/>
</file>

<file path=customXml/itemProps2.xml><?xml version="1.0" encoding="utf-8"?>
<ds:datastoreItem xmlns:ds="http://schemas.openxmlformats.org/officeDocument/2006/customXml" ds:itemID="{A2488DE9-9BEA-48B7-9E26-F1EB77FF645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2B3B4BB-62A3-4102-9F28-5BA7DD287B21}"/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181</TotalTime>
  <Words>157</Words>
  <Application>Microsoft Macintosh PowerPoint</Application>
  <PresentationFormat>On-screen Show (4:3)</PresentationFormat>
  <Paragraphs>53</Paragraphs>
  <Slides>15</Slides>
  <Notes>8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Aptos</vt:lpstr>
      <vt:lpstr>Arial</vt:lpstr>
      <vt:lpstr>Copperplate Gothic Bold</vt:lpstr>
      <vt:lpstr>Verdana</vt:lpstr>
      <vt:lpstr>Wingdings</vt:lpstr>
      <vt:lpstr>Globe</vt:lpstr>
      <vt:lpstr> O</vt:lpstr>
      <vt:lpstr>H</vt:lpstr>
      <vt:lpstr>I</vt:lpstr>
      <vt:lpstr>O</vt:lpstr>
      <vt:lpstr>OHIO</vt:lpstr>
      <vt:lpstr>THE YEAR WAS</vt:lpstr>
      <vt:lpstr>CHILLICOTHE</vt:lpstr>
      <vt:lpstr>Columbus</vt:lpstr>
      <vt:lpstr>THE OHIO FLAG   </vt:lpstr>
      <vt:lpstr>Ohio Flag</vt:lpstr>
      <vt:lpstr>THE FLAG IS SO COOL</vt:lpstr>
      <vt:lpstr>A BOEING 757!</vt:lpstr>
      <vt:lpstr>STATE FLOWER CARNATION STATE BIRD CARDINAL</vt:lpstr>
      <vt:lpstr>AND FINALLY…..</vt:lpstr>
      <vt:lpstr>HANG ON SLOOPY!</vt:lpstr>
    </vt:vector>
  </TitlesOfParts>
  <Company>School Daddy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</dc:title>
  <dc:creator> </dc:creator>
  <cp:lastModifiedBy>John Deever</cp:lastModifiedBy>
  <cp:revision>18</cp:revision>
  <dcterms:created xsi:type="dcterms:W3CDTF">2005-02-19T22:29:20Z</dcterms:created>
  <dcterms:modified xsi:type="dcterms:W3CDTF">2026-03-12T17:02:51Z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0x0101003BCF7B2960E4DB44BE64584B12952AC4</vt:lpwstr>
  </property>
</Properties>
</file>