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11"/>
  </p:notesMasterIdLst>
  <p:sldIdLst>
    <p:sldId id="261" r:id="rId5"/>
    <p:sldId id="263" r:id="rId6"/>
    <p:sldId id="264" r:id="rId7"/>
    <p:sldId id="270" r:id="rId8"/>
    <p:sldId id="273" r:id="rId9"/>
    <p:sldId id="278" r:id="rId1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036B69-C0FB-4C02-82DB-3DC82689B679}">
  <a:tblStyle styleId="{40036B69-C0FB-4C02-82DB-3DC82689B6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B40095-0D5B-4DB2-B4E3-906B66B4168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381"/>
  </p:normalViewPr>
  <p:slideViewPr>
    <p:cSldViewPr snapToGrid="0">
      <p:cViewPr varScale="1">
        <p:scale>
          <a:sx n="102" d="100"/>
          <a:sy n="102" d="100"/>
        </p:scale>
        <p:origin x="192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f686054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10f6860546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48" name="Google Shape;148;g10f6860546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0f68605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10f6860546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71" name="Google Shape;171;g10f6860546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0aa4d42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10aa4d42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81" name="Google Shape;181;g10aa4d4297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84d4983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gf84d49832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49" name="Google Shape;249;gf84d49832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452b67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gcb452b677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82" name="Google Shape;282;gcb452b677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344" name="Google Shape;34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EB9D6-81BE-69DC-CF7D-5422980B7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175" y="-1246383"/>
            <a:ext cx="8229600" cy="1143000"/>
          </a:xfrm>
        </p:spPr>
        <p:txBody>
          <a:bodyPr/>
          <a:lstStyle/>
          <a:p>
            <a:r>
              <a:rPr lang="en-US" dirty="0"/>
              <a:t>Vocabulary Template: word = direction</a:t>
            </a:r>
          </a:p>
        </p:txBody>
      </p:sp>
      <p:pic>
        <p:nvPicPr>
          <p:cNvPr id="150" name="Google Shape;150;p19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3171600" y="2967300"/>
            <a:ext cx="280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direction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(3) di - </a:t>
            </a:r>
            <a:r>
              <a:rPr lang="en-US" b="1">
                <a:latin typeface="Century Gothic"/>
                <a:ea typeface="Century Gothic"/>
                <a:cs typeface="Century Gothic"/>
                <a:sym typeface="Century Gothic"/>
              </a:rPr>
              <a:t>rec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- 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1" name="Google Shape;151;p19"/>
          <p:cNvGraphicFramePr/>
          <p:nvPr>
            <p:extLst>
              <p:ext uri="{D42A27DB-BD31-4B8C-83A1-F6EECF244321}">
                <p14:modId xmlns:p14="http://schemas.microsoft.com/office/powerpoint/2010/main" val="3161333378"/>
              </p:ext>
            </p:extLst>
          </p:nvPr>
        </p:nvGraphicFramePr>
        <p:xfrm>
          <a:off x="350775" y="1832387"/>
          <a:ext cx="4116437" cy="606425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2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7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3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/r/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ĕ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/k/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sh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D14C52-9203-66BD-FB4B-3AE9207D8C7C}"/>
              </a:ext>
            </a:extLst>
          </p:cNvPr>
          <p:cNvSpPr txBox="1"/>
          <p:nvPr/>
        </p:nvSpPr>
        <p:spPr>
          <a:xfrm>
            <a:off x="4931312" y="150922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direct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-</a:t>
            </a:r>
            <a:r>
              <a:rPr lang="en-US" sz="1800" dirty="0" err="1">
                <a:latin typeface="Century Gothic" panose="020B0502020202020204" pitchFamily="34" charset="0"/>
              </a:rPr>
              <a:t>tion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17175" y="3724800"/>
            <a:ext cx="39093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look at or point to, or where a sign or compass points to</a:t>
            </a:r>
            <a:endParaRPr sz="1800" i="1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tells the way to get to a place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NORTH, SOUTH, EAST, WEST are directions (like on a map)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63;p20" descr="Center: Vocab word direction. Top left quadrant Decoding syllables. Top right quadrant Morphemes. Bottom left quadrant Meaning. Bottom right quadrant Picture.">
            <a:extLst>
              <a:ext uri="{FF2B5EF4-FFF2-40B4-BE49-F238E27FC236}">
                <a16:creationId xmlns:a16="http://schemas.microsoft.com/office/drawing/2014/main" id="{68AFAD60-321C-733F-26A5-E6A76FCE69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412" y="4026235"/>
            <a:ext cx="2117188" cy="1906029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53F6BA-D2CA-A052-90A3-CAADDD7DA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3671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want</a:t>
            </a:r>
            <a:r>
              <a:rPr lang="en-US" dirty="0"/>
              <a:t> </a:t>
            </a:r>
          </a:p>
        </p:txBody>
      </p:sp>
      <p:pic>
        <p:nvPicPr>
          <p:cNvPr id="173" name="Google Shape;173;p2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want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want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4" name="Google Shape;174;p21"/>
          <p:cNvGraphicFramePr/>
          <p:nvPr>
            <p:extLst>
              <p:ext uri="{D42A27DB-BD31-4B8C-83A1-F6EECF244321}">
                <p14:modId xmlns:p14="http://schemas.microsoft.com/office/powerpoint/2010/main" val="3132585888"/>
              </p:ext>
            </p:extLst>
          </p:nvPr>
        </p:nvGraphicFramePr>
        <p:xfrm>
          <a:off x="520625" y="1705587"/>
          <a:ext cx="34282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96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/w/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ŏ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/t/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E15724-2FE9-6CA5-E301-E36162E7C035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entury Gothic" panose="020B0502020202020204" pitchFamily="34" charset="0"/>
              </a:rPr>
              <a:t>wantoc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17175" y="3830175"/>
            <a:ext cx="39093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that you would like to have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800" i="1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you feel that you would like to have or do something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E15B9-D9C9-CA50-02B3-9F20D792F6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75163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need</a:t>
            </a:r>
            <a:r>
              <a:rPr lang="en-US" dirty="0"/>
              <a:t> </a:t>
            </a:r>
          </a:p>
        </p:txBody>
      </p:sp>
      <p:pic>
        <p:nvPicPr>
          <p:cNvPr id="183" name="Google Shape;183;p22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need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n ee d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4" name="Google Shape;184;p22"/>
          <p:cNvGraphicFramePr/>
          <p:nvPr>
            <p:extLst>
              <p:ext uri="{D42A27DB-BD31-4B8C-83A1-F6EECF244321}">
                <p14:modId xmlns:p14="http://schemas.microsoft.com/office/powerpoint/2010/main" val="2695753249"/>
              </p:ext>
            </p:extLst>
          </p:nvPr>
        </p:nvGraphicFramePr>
        <p:xfrm>
          <a:off x="947100" y="1647962"/>
          <a:ext cx="22987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76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ē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8F08FA7-937E-EFCA-B05B-77A1476E875E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need</a:t>
            </a:r>
          </a:p>
        </p:txBody>
      </p:sp>
      <p:sp>
        <p:nvSpPr>
          <p:cNvPr id="185" name="Google Shape;185;p22"/>
          <p:cNvSpPr txBox="1"/>
          <p:nvPr/>
        </p:nvSpPr>
        <p:spPr>
          <a:xfrm>
            <a:off x="428700" y="3899325"/>
            <a:ext cx="39093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cannot do without, like food, water, and shelter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600" i="1">
              <a:solidFill>
                <a:srgbClr val="202124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requiring something because it is important or necessary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775429-0CC6-CFD7-1BC2-6197E6A798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975" y="-123620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map</a:t>
            </a:r>
            <a:r>
              <a:rPr lang="en-US" dirty="0"/>
              <a:t> </a:t>
            </a:r>
          </a:p>
        </p:txBody>
      </p:sp>
      <p:pic>
        <p:nvPicPr>
          <p:cNvPr id="251" name="Google Shape;251;p28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map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map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2" name="Google Shape;252;p28"/>
          <p:cNvGraphicFramePr/>
          <p:nvPr>
            <p:extLst>
              <p:ext uri="{D42A27DB-BD31-4B8C-83A1-F6EECF244321}">
                <p14:modId xmlns:p14="http://schemas.microsoft.com/office/powerpoint/2010/main" val="1090539650"/>
              </p:ext>
            </p:extLst>
          </p:nvPr>
        </p:nvGraphicFramePr>
        <p:xfrm>
          <a:off x="617550" y="1659487"/>
          <a:ext cx="3411675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113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/m/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ă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/p/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04E2C-0543-7EF0-1DFA-83F56D282D67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map</a:t>
            </a:r>
          </a:p>
        </p:txBody>
      </p:sp>
      <p:sp>
        <p:nvSpPr>
          <p:cNvPr id="253" name="Google Shape;253;p28"/>
          <p:cNvSpPr txBox="1"/>
          <p:nvPr/>
        </p:nvSpPr>
        <p:spPr>
          <a:xfrm>
            <a:off x="539475" y="3922375"/>
            <a:ext cx="3909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20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413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-US" sz="20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a picture that shows where places are;  it can show countries, states, cities, towns, roads, rivers, lakes, mountains and more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263;p29" descr="US map">
            <a:extLst>
              <a:ext uri="{FF2B5EF4-FFF2-40B4-BE49-F238E27FC236}">
                <a16:creationId xmlns:a16="http://schemas.microsoft.com/office/drawing/2014/main" id="{9CBF038D-57B8-6B4B-79B7-351EF58FE2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1121" y="4193571"/>
            <a:ext cx="2812022" cy="176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F7009-F5E0-1B06-7668-3E16C9768F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37047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add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4" name="Google Shape;284;p3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4" cy="569564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3436525" y="2969300"/>
            <a:ext cx="2366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add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1"/>
          <p:cNvSpPr txBox="1"/>
          <p:nvPr/>
        </p:nvSpPr>
        <p:spPr>
          <a:xfrm>
            <a:off x="867950" y="1479175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add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5" name="Google Shape;285;p31"/>
          <p:cNvGraphicFramePr/>
          <p:nvPr>
            <p:extLst>
              <p:ext uri="{D42A27DB-BD31-4B8C-83A1-F6EECF244321}">
                <p14:modId xmlns:p14="http://schemas.microsoft.com/office/powerpoint/2010/main" val="3683284297"/>
              </p:ext>
            </p:extLst>
          </p:nvPr>
        </p:nvGraphicFramePr>
        <p:xfrm>
          <a:off x="1350450" y="2041312"/>
          <a:ext cx="1302250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65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r>
                        <a:rPr lang="en-US" sz="2400" dirty="0" err="1">
                          <a:sym typeface="Century Gothic"/>
                        </a:rPr>
                        <a:t>ă</a:t>
                      </a: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/d/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110204-78F9-38BF-08D1-748FCA8A4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8483" y="169735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add</a:t>
            </a:r>
          </a:p>
        </p:txBody>
      </p:sp>
      <p:sp>
        <p:nvSpPr>
          <p:cNvPr id="286" name="Google Shape;286;p31"/>
          <p:cNvSpPr txBox="1"/>
          <p:nvPr/>
        </p:nvSpPr>
        <p:spPr>
          <a:xfrm>
            <a:off x="768075" y="3948150"/>
            <a:ext cx="3498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(verb) </a:t>
            </a:r>
            <a:endParaRPr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join (something) to something else so as to increase the size, number, or amount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9" name="Google Shape;289;p31" descr="Plus sign"/>
          <p:cNvPicPr preferRelativeResize="0"/>
          <p:nvPr/>
        </p:nvPicPr>
        <p:blipFill rotWithShape="1">
          <a:blip r:embed="rId4">
            <a:alphaModFix/>
          </a:blip>
          <a:srcRect l="11458" t="12625" r="11635" b="14227"/>
          <a:stretch/>
        </p:blipFill>
        <p:spPr>
          <a:xfrm>
            <a:off x="4815075" y="4552775"/>
            <a:ext cx="1187700" cy="112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1" descr="4 + 6 = 10. The sum is what you get when you add all the numbers together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7520" y="4806350"/>
            <a:ext cx="1389750" cy="9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 descr="5 + 10 = 15. Red arrow points to 15"/>
          <p:cNvPicPr preferRelativeResize="0"/>
          <p:nvPr/>
        </p:nvPicPr>
        <p:blipFill rotWithShape="1">
          <a:blip r:embed="rId6">
            <a:alphaModFix/>
          </a:blip>
          <a:srcRect l="8856" t="19612" r="4825" b="20557"/>
          <a:stretch/>
        </p:blipFill>
        <p:spPr>
          <a:xfrm>
            <a:off x="6002763" y="3552200"/>
            <a:ext cx="1510068" cy="10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949C5-F99C-8FB5-FD93-035A30DC9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91115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blank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46" name="Google Shape;346;p36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7" name="Google Shape;347;p36"/>
          <p:cNvGraphicFramePr/>
          <p:nvPr>
            <p:extLst>
              <p:ext uri="{D42A27DB-BD31-4B8C-83A1-F6EECF244321}">
                <p14:modId xmlns:p14="http://schemas.microsoft.com/office/powerpoint/2010/main" val="1012821075"/>
              </p:ext>
            </p:extLst>
          </p:nvPr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8" name="Google Shape;348;p36"/>
          <p:cNvSpPr txBox="1"/>
          <p:nvPr/>
        </p:nvSpPr>
        <p:spPr>
          <a:xfrm>
            <a:off x="768075" y="402435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Meaning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</a:rPr>
              <a:t>Part of speech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Etymology-origin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3B79B-88E0-4F61-AEBA-EF21C012B8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A872A8B-1FC8-4875-B899-C26C4A8125BB}"/>
</file>

<file path=customXml/itemProps3.xml><?xml version="1.0" encoding="utf-8"?>
<ds:datastoreItem xmlns:ds="http://schemas.openxmlformats.org/officeDocument/2006/customXml" ds:itemID="{5C6969C5-39D2-4665-BAA3-8E41FFFAE73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322</Words>
  <Application>Microsoft Macintosh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Calibri</vt:lpstr>
      <vt:lpstr>Default Theme</vt:lpstr>
      <vt:lpstr>Vocabulary Template: word = direction</vt:lpstr>
      <vt:lpstr>Vocabulary Template: word = want </vt:lpstr>
      <vt:lpstr>Vocabulary Template: word = need </vt:lpstr>
      <vt:lpstr>Vocabulary Template: word = map </vt:lpstr>
      <vt:lpstr>Vocabulary Template: word = add </vt:lpstr>
      <vt:lpstr>Vocabulary Template: blank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John Deever</cp:lastModifiedBy>
  <cp:revision>7</cp:revision>
  <dcterms:modified xsi:type="dcterms:W3CDTF">2026-03-09T11:57:35Z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MediaServiceImageTags">
    <vt:lpwstr/>
  </property>
</Properties>
</file>