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435"/>
  </p:normalViewPr>
  <p:slideViewPr>
    <p:cSldViewPr snapToGrid="0">
      <p:cViewPr varScale="1">
        <p:scale>
          <a:sx n="73" d="100"/>
          <a:sy n="73" d="100"/>
        </p:scale>
        <p:origin x="200" y="8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1EBF-E9BB-1B3D-5383-F8CCAFC999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B3D2AD-2ACA-0DF2-C217-81E831CBD6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34CB0-FD16-C95D-A0AC-28130F267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453CB-0F02-529C-0423-ABF61E6D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378632-F458-9C20-DCF5-9797A979A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0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D09A9-0667-419E-F1ED-653190CD9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27C76-85F5-36A8-B9EE-FE718E95A1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839C0-BAB6-6A84-8F17-768498A6B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CDA77-F101-D867-A8AF-AE638B2BE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BA4416-EB62-25E4-6975-943725272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640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CCC619-48D9-A37E-074A-F183FE461F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9C595-67E0-295A-7453-C4D50A8728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B0698-4A0B-6A36-FF7D-3907974CF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845D53-CA29-B87E-EA77-7279A6694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747E7-3AD7-948E-C93C-C2153D646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99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93A7E3-9B7C-059B-4201-6F2DC384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CA1D2-1B27-1862-C3CB-70151F677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AA4CF-91A8-BB51-0E20-F25AF9453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02F65-8A15-8EFC-E9D4-AFA01CDB9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1E441F-B7FA-51A2-1366-5DFB732F3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41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1EE5-FD66-FA21-7D76-0F144E7F3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EC75E-9AAA-59DA-CF36-5B8079ED8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7C68A-1C77-BC15-F93B-EC019715C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361475-8AB8-39F1-497A-62844B0EE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20C24E-F7AE-17C9-4751-6DC3F2E2E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27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3264C-0607-E4D3-0919-C5EB86BD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E3BEB6-99AC-78D0-969C-CA8D05AF8C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2164C-0B22-A9D9-8F12-FF400F3978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01064-208E-C1D0-F5E6-194FF49F8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E99F79-0044-5C34-5193-ABDD9C23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8FB797-A133-8764-1728-42911582A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91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A404D-2E91-9D3C-1EAB-A9ABECC95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2E92AA-F8F7-EB6A-135B-90B3972B4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F46483-92E8-3BEE-2781-76D976533C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66A4AF-D8FB-2256-7CD8-950DF85914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CCDFB9-E8D9-C1C0-D475-7BAD268360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FDDDC4-BDA2-6D5C-2697-6FD68B8D2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630D72-1975-4525-78BD-D50A1A85A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674682-4DD9-C6A8-D795-49E0D7017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436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36CD4-7162-AAEB-DDDB-150A4E004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B43A64-0E18-2EC9-3E9F-962ED327A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28BE90-AC58-4398-7E1A-A6033FCFC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E8436-CA4F-B316-D8B8-AC487B3D8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84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79CD8F-22F6-0FD5-B1CD-323C98D32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6D2AC5-EC45-97C5-51CB-3707FF2E0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2196F-4BDD-EFCE-8FDF-C7E0A26D7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08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25E44-91FB-A59D-9B46-C29F11260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9D24D-9AFE-8D20-5E21-B292A4178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9D40F-9B66-BC3C-745A-5AEF8428D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C76C27-32BE-2330-E86F-0F4B5BB17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3096AC-5321-5271-0379-5C5090403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AD3CBB-A73F-DA00-890A-369649244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6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9B5D5-B5EE-F20B-29F5-A8E17D837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DFB16-5586-6F38-AB57-FF6093AD2F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3EF253-DFE0-CF35-49EF-E94CF87161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EECD1-A63D-7774-2499-DD5E2327F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6856BD-BE73-065D-B596-7C6196F79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240E7E-3EC7-097E-BB97-9DD843642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5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F93F83-769D-A719-06F3-9646FB901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FA09FE-A09C-7B13-59F3-86F1443DA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F14496-05D4-8D43-ED3E-488BC12E6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4161DA-AC9F-BD43-B02B-9CA737983822}" type="datetimeFigureOut">
              <a:rPr lang="en-US" smtClean="0"/>
              <a:t>4/8/26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E2E50-4B73-71C0-4F03-5666075D8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F85BE5-063A-CB5C-150D-92E308207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0D151F-51A6-D84A-A9DF-0B47C92A0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0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42AAD-F477-2CDF-E9BE-05C268A986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Earth’s Layers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BA36F3-E5E5-BE64-9E6D-35F2A8F345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107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4A711C-7F35-66C9-C391-3D06F7BC7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88DAA5-8468-3EBD-38FD-988B654CC9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555908"/>
              </p:ext>
            </p:extLst>
          </p:nvPr>
        </p:nvGraphicFramePr>
        <p:xfrm>
          <a:off x="7995424" y="552398"/>
          <a:ext cx="3926468" cy="5519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6468">
                  <a:extLst>
                    <a:ext uri="{9D8B030D-6E8A-4147-A177-3AD203B41FA5}">
                      <a16:colId xmlns:a16="http://schemas.microsoft.com/office/drawing/2014/main" val="741390995"/>
                    </a:ext>
                  </a:extLst>
                </a:gridCol>
              </a:tblGrid>
              <a:tr h="796900">
                <a:tc>
                  <a:txBody>
                    <a:bodyPr/>
                    <a:lstStyle/>
                    <a:p>
                      <a:r>
                        <a:rPr lang="en-US" dirty="0"/>
                        <a:t>Word Bank </a:t>
                      </a:r>
                    </a:p>
                    <a:p>
                      <a:endParaRPr lang="en-US" dirty="0"/>
                    </a:p>
                    <a:p>
                      <a:r>
                        <a:rPr lang="en-US" sz="1200" i="1" dirty="0"/>
                        <a:t>Drag and drop words or numbers or print and paste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457567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Inner 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698583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Crust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361435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Outer 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085742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Mantle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734249"/>
                  </a:ext>
                </a:extLst>
              </a:tr>
            </a:tbl>
          </a:graphicData>
        </a:graphic>
      </p:graphicFrame>
      <p:sp>
        <p:nvSpPr>
          <p:cNvPr id="4" name="Pie 3">
            <a:extLst>
              <a:ext uri="{FF2B5EF4-FFF2-40B4-BE49-F238E27FC236}">
                <a16:creationId xmlns:a16="http://schemas.microsoft.com/office/drawing/2014/main" id="{942453AA-6963-CBFE-D8E7-F194E499C5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0108" y="323385"/>
            <a:ext cx="6242205" cy="6289287"/>
          </a:xfrm>
          <a:prstGeom prst="pie">
            <a:avLst>
              <a:gd name="adj1" fmla="val 10924"/>
              <a:gd name="adj2" fmla="val 1620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Pie 1">
            <a:extLst>
              <a:ext uri="{FF2B5EF4-FFF2-40B4-BE49-F238E27FC236}">
                <a16:creationId xmlns:a16="http://schemas.microsoft.com/office/drawing/2014/main" id="{3D6392ED-A128-7874-66D2-EE1D0A98B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2165" y="635620"/>
            <a:ext cx="5586761" cy="5675970"/>
          </a:xfrm>
          <a:prstGeom prst="pie">
            <a:avLst>
              <a:gd name="adj1" fmla="val 23251"/>
              <a:gd name="adj2" fmla="val 16200000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Pie 7">
            <a:extLst>
              <a:ext uri="{FF2B5EF4-FFF2-40B4-BE49-F238E27FC236}">
                <a16:creationId xmlns:a16="http://schemas.microsoft.com/office/drawing/2014/main" id="{EFCCC75C-FFB3-30AC-61A2-EC5E3991A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09130" y="2147536"/>
            <a:ext cx="2564160" cy="2625185"/>
          </a:xfrm>
          <a:prstGeom prst="pie">
            <a:avLst>
              <a:gd name="adj1" fmla="val 23251"/>
              <a:gd name="adj2" fmla="val 1620000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B5D71B6-1C1F-0556-9C4F-94710CA495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858275" y="2877014"/>
            <a:ext cx="1065870" cy="1103971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8D7B2E0-E6AD-2A28-EF61-86550A553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05726" y="541954"/>
            <a:ext cx="1426116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78FD5EA-D769-B84E-0CA7-43C07F893D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05726" y="1449097"/>
            <a:ext cx="1935531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E32613-8025-167E-7147-0C0803B16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05726" y="2450582"/>
            <a:ext cx="27832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727B9CA-C76A-CBE7-59C5-D317335CA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924145" y="3292411"/>
            <a:ext cx="365689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E8021DA6-0300-8DB8-FB2B-FD17A311D5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Drag and Drop Earth’s Layers</a:t>
            </a:r>
          </a:p>
        </p:txBody>
      </p:sp>
    </p:spTree>
    <p:extLst>
      <p:ext uri="{BB962C8B-B14F-4D97-AF65-F5344CB8AC3E}">
        <p14:creationId xmlns:p14="http://schemas.microsoft.com/office/powerpoint/2010/main" val="3884423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E1DC6-154C-F19A-2A23-6AB4DBB14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e 3">
            <a:extLst>
              <a:ext uri="{FF2B5EF4-FFF2-40B4-BE49-F238E27FC236}">
                <a16:creationId xmlns:a16="http://schemas.microsoft.com/office/drawing/2014/main" id="{EF5ADA37-3D90-007F-A096-494635DBB3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0108" y="323385"/>
            <a:ext cx="6242205" cy="6289287"/>
          </a:xfrm>
          <a:prstGeom prst="pie">
            <a:avLst>
              <a:gd name="adj1" fmla="val 10924"/>
              <a:gd name="adj2" fmla="val 1620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D2431C1-E4CB-6C1E-DD67-B4466B42DC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20177" y="2589871"/>
            <a:ext cx="1750740" cy="1678258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5">
            <a:extLst>
              <a:ext uri="{FF2B5EF4-FFF2-40B4-BE49-F238E27FC236}">
                <a16:creationId xmlns:a16="http://schemas.microsoft.com/office/drawing/2014/main" id="{D97E9746-D149-C286-60F3-B7E0D43FFD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73044" y="1828800"/>
            <a:ext cx="3245005" cy="3233854"/>
          </a:xfrm>
          <a:prstGeom prst="donut">
            <a:avLst>
              <a:gd name="adj" fmla="val 25023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D19F6245-88CD-A9D9-4274-5A92988AFA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352" y="552398"/>
            <a:ext cx="5809785" cy="5809374"/>
          </a:xfrm>
          <a:prstGeom prst="donut">
            <a:avLst>
              <a:gd name="adj" fmla="val 24727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AB6939-2EF1-B7C1-7905-42A42DE10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449659" y="189571"/>
            <a:ext cx="446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venir Book" panose="02000503020000020003" pitchFamily="2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B7EE67-F9C1-4477-4626-3AD0E0795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828693" y="958789"/>
            <a:ext cx="446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venir Book" panose="02000503020000020003" pitchFamily="2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6A73A2-2304-56A1-D1B0-97C0096B5A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2062977" y="3218986"/>
            <a:ext cx="446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venir Book" panose="02000503020000020003" pitchFamily="2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13271E-CE80-038C-D0D9-1C7FE842A1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150220" y="3091784"/>
            <a:ext cx="446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Avenir Book" panose="02000503020000020003" pitchFamily="2" charset="0"/>
              </a:rPr>
              <a:t>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027D53E-CE6A-8803-EF19-C47C22152C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909103"/>
              </p:ext>
            </p:extLst>
          </p:nvPr>
        </p:nvGraphicFramePr>
        <p:xfrm>
          <a:off x="7995424" y="552398"/>
          <a:ext cx="3926468" cy="5471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3234">
                  <a:extLst>
                    <a:ext uri="{9D8B030D-6E8A-4147-A177-3AD203B41FA5}">
                      <a16:colId xmlns:a16="http://schemas.microsoft.com/office/drawing/2014/main" val="741390995"/>
                    </a:ext>
                  </a:extLst>
                </a:gridCol>
                <a:gridCol w="1963234">
                  <a:extLst>
                    <a:ext uri="{9D8B030D-6E8A-4147-A177-3AD203B41FA5}">
                      <a16:colId xmlns:a16="http://schemas.microsoft.com/office/drawing/2014/main" val="191175074"/>
                    </a:ext>
                  </a:extLst>
                </a:gridCol>
              </a:tblGrid>
              <a:tr h="774597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venir Book" panose="02000503020000020003" pitchFamily="2" charset="0"/>
                        </a:rPr>
                        <a:t>Word Bank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venir Book" panose="02000503020000020003" pitchFamily="2" charset="0"/>
                        </a:rPr>
                        <a:t>Number 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457567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Inner 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Avenir Book" panose="02000503020000020003" pitchFamily="2" charset="0"/>
                      </a:endParaRPr>
                    </a:p>
                    <a:p>
                      <a:pPr algn="ctr"/>
                      <a:r>
                        <a:rPr lang="en-US" sz="2000" dirty="0">
                          <a:latin typeface="Avenir Book" panose="02000503020000020003" pitchFamily="2" charset="0"/>
                        </a:rPr>
                        <a:t>1     2     3     4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698583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Crust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venir Book" panose="02000503020000020003" pitchFamily="2" charset="0"/>
                        </a:rPr>
                        <a:t>1     2     3     4 </a:t>
                      </a:r>
                    </a:p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361435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Outer Core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venir Book" panose="02000503020000020003" pitchFamily="2" charset="0"/>
                        </a:rPr>
                        <a:t>1     2     3     4 </a:t>
                      </a:r>
                    </a:p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085742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Avenir Book" panose="02000503020000020003" pitchFamily="2" charset="0"/>
                        </a:rPr>
                        <a:t>Mantle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Avenir Book" panose="02000503020000020003" pitchFamily="2" charset="0"/>
                        </a:rPr>
                        <a:t>1     2     3     4 </a:t>
                      </a:r>
                    </a:p>
                    <a:p>
                      <a:endParaRPr lang="en-US" sz="2000" dirty="0">
                        <a:latin typeface="Avenir Book" panose="02000503020000020003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734249"/>
                  </a:ext>
                </a:extLst>
              </a:tr>
            </a:tbl>
          </a:graphicData>
        </a:graphic>
      </p:graphicFrame>
      <p:sp>
        <p:nvSpPr>
          <p:cNvPr id="11" name="Title 10">
            <a:extLst>
              <a:ext uri="{FF2B5EF4-FFF2-40B4-BE49-F238E27FC236}">
                <a16:creationId xmlns:a16="http://schemas.microsoft.com/office/drawing/2014/main" id="{1E3AB986-20D9-F2B3-B3DD-8FCA5FD424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Numbered Earth’s Layers</a:t>
            </a:r>
          </a:p>
        </p:txBody>
      </p:sp>
    </p:spTree>
    <p:extLst>
      <p:ext uri="{BB962C8B-B14F-4D97-AF65-F5344CB8AC3E}">
        <p14:creationId xmlns:p14="http://schemas.microsoft.com/office/powerpoint/2010/main" val="6923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6F9267A-FECC-C599-668F-804C9CE80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126883"/>
              </p:ext>
            </p:extLst>
          </p:nvPr>
        </p:nvGraphicFramePr>
        <p:xfrm>
          <a:off x="7995424" y="552398"/>
          <a:ext cx="3926468" cy="55195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26468">
                  <a:extLst>
                    <a:ext uri="{9D8B030D-6E8A-4147-A177-3AD203B41FA5}">
                      <a16:colId xmlns:a16="http://schemas.microsoft.com/office/drawing/2014/main" val="741390995"/>
                    </a:ext>
                  </a:extLst>
                </a:gridCol>
              </a:tblGrid>
              <a:tr h="796900">
                <a:tc>
                  <a:txBody>
                    <a:bodyPr/>
                    <a:lstStyle/>
                    <a:p>
                      <a:r>
                        <a:rPr lang="en-US" dirty="0"/>
                        <a:t>Word Bank </a:t>
                      </a:r>
                    </a:p>
                    <a:p>
                      <a:endParaRPr lang="en-US" dirty="0"/>
                    </a:p>
                    <a:p>
                      <a:r>
                        <a:rPr lang="en-US" sz="1200" i="1" dirty="0"/>
                        <a:t>Drag and drop words or numbers or print and paste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457567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Inner 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4698583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Crust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361435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Outer Core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085742"/>
                  </a:ext>
                </a:extLst>
              </a:tr>
              <a:tr h="1174141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Avenir Book" panose="02000503020000020003" pitchFamily="2" charset="0"/>
                        </a:rPr>
                        <a:t>Mantle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734249"/>
                  </a:ext>
                </a:extLst>
              </a:tr>
            </a:tbl>
          </a:graphicData>
        </a:graphic>
      </p:graphicFrame>
      <p:sp>
        <p:nvSpPr>
          <p:cNvPr id="4" name="Pie 3">
            <a:extLst>
              <a:ext uri="{FF2B5EF4-FFF2-40B4-BE49-F238E27FC236}">
                <a16:creationId xmlns:a16="http://schemas.microsoft.com/office/drawing/2014/main" id="{F4434399-6804-F275-E500-4598310B3E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70108" y="323385"/>
            <a:ext cx="6242205" cy="6289287"/>
          </a:xfrm>
          <a:prstGeom prst="pie">
            <a:avLst>
              <a:gd name="adj1" fmla="val 10924"/>
              <a:gd name="adj2" fmla="val 1620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DCFA9CE-ACA1-709C-47CF-C2A32C9CC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520177" y="2589871"/>
            <a:ext cx="1750740" cy="1678258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5">
            <a:extLst>
              <a:ext uri="{FF2B5EF4-FFF2-40B4-BE49-F238E27FC236}">
                <a16:creationId xmlns:a16="http://schemas.microsoft.com/office/drawing/2014/main" id="{75E6AB61-2029-469D-40A9-5FB093F9F5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773044" y="1828800"/>
            <a:ext cx="3245005" cy="3233854"/>
          </a:xfrm>
          <a:prstGeom prst="donut">
            <a:avLst>
              <a:gd name="adj" fmla="val 25023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Donut 6">
            <a:extLst>
              <a:ext uri="{FF2B5EF4-FFF2-40B4-BE49-F238E27FC236}">
                <a16:creationId xmlns:a16="http://schemas.microsoft.com/office/drawing/2014/main" id="{A00365FB-CEFF-563C-CFFD-CE6239DFE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68352" y="552398"/>
            <a:ext cx="5809785" cy="5809374"/>
          </a:xfrm>
          <a:prstGeom prst="donut">
            <a:avLst>
              <a:gd name="adj" fmla="val 24727"/>
            </a:avLst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7D4725-4F51-4352-8DD3-7F91394889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Label Earth’s Layers</a:t>
            </a:r>
          </a:p>
        </p:txBody>
      </p:sp>
    </p:spTree>
    <p:extLst>
      <p:ext uri="{BB962C8B-B14F-4D97-AF65-F5344CB8AC3E}">
        <p14:creationId xmlns:p14="http://schemas.microsoft.com/office/powerpoint/2010/main" val="2977252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  <SharedWithUsers xmlns="076c4da2-edcd-4a2e-9a18-fbe0f37ea4ac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5747150C-C586-40F0-B4A6-C49BE281CF1C}"/>
</file>

<file path=customXml/itemProps2.xml><?xml version="1.0" encoding="utf-8"?>
<ds:datastoreItem xmlns:ds="http://schemas.openxmlformats.org/officeDocument/2006/customXml" ds:itemID="{54D8F87A-499F-4278-8090-2818BED0A1C6}"/>
</file>

<file path=customXml/itemProps3.xml><?xml version="1.0" encoding="utf-8"?>
<ds:datastoreItem xmlns:ds="http://schemas.openxmlformats.org/officeDocument/2006/customXml" ds:itemID="{BD36D6DA-8A2B-4E93-84BC-42338F107221}"/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78</Words>
  <Application>Microsoft Macintosh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Avenir Book</vt:lpstr>
      <vt:lpstr>Office Theme</vt:lpstr>
      <vt:lpstr>Earth’s Layers</vt:lpstr>
      <vt:lpstr>Drag and Drop Earth’s Layers</vt:lpstr>
      <vt:lpstr>Numbered Earth’s Layers</vt:lpstr>
      <vt:lpstr>Label Earth’s Layers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Shawna Benson</dc:creator>
  <cp:lastModifiedBy>Shawna Benson</cp:lastModifiedBy>
  <cp:revision>3</cp:revision>
  <dcterms:created xsi:type="dcterms:W3CDTF">2026-04-06T21:24:10Z</dcterms:created>
  <dcterms:modified xsi:type="dcterms:W3CDTF">2026-04-08T15:21:28Z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Order">
    <vt:r8>940100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</Properties>
</file>