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6"/>
  </p:notesMasterIdLst>
  <p:sldIdLst>
    <p:sldId id="256" r:id="rId5"/>
    <p:sldId id="257" r:id="rId6"/>
    <p:sldId id="259" r:id="rId7"/>
    <p:sldId id="266" r:id="rId8"/>
    <p:sldId id="260" r:id="rId9"/>
    <p:sldId id="261" r:id="rId10"/>
    <p:sldId id="262" r:id="rId11"/>
    <p:sldId id="263" r:id="rId12"/>
    <p:sldId id="264" r:id="rId13"/>
    <p:sldId id="265" r:id="rId14"/>
    <p:sldId id="258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60"/>
    <p:restoredTop sz="94694"/>
  </p:normalViewPr>
  <p:slideViewPr>
    <p:cSldViewPr snapToGrid="0">
      <p:cViewPr varScale="1">
        <p:scale>
          <a:sx n="101" d="100"/>
          <a:sy n="101" d="100"/>
        </p:scale>
        <p:origin x="216" y="528"/>
      </p:cViewPr>
      <p:guideLst/>
    </p:cSldViewPr>
  </p:slideViewPr>
  <p:outlineViewPr>
    <p:cViewPr>
      <p:scale>
        <a:sx n="33" d="100"/>
        <a:sy n="33" d="100"/>
      </p:scale>
      <p:origin x="0" y="-28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B19A0D-0777-074B-A30D-8DFB9E7533A5}" type="datetimeFigureOut">
              <a:rPr lang="en-US" smtClean="0"/>
              <a:t>4/20/26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F290F0-1A6B-F048-BF4D-4762F52FEF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96355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F290F0-1A6B-F048-BF4D-4762F52FEF6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65427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F290F0-1A6B-F048-BF4D-4762F52FEF6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3617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F290F0-1A6B-F048-BF4D-4762F52FEF6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42626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F290F0-1A6B-F048-BF4D-4762F52FEF66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55355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F290F0-1A6B-F048-BF4D-4762F52FEF66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50841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1A19BE-B321-CB69-8EF9-7B7F6E86CD4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136E853-0784-1D95-C64E-5CFFFAA5054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5EB904-41F9-27A5-332A-47A96F014C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40286-A572-4540-8615-CBDA2DB45F9C}" type="datetimeFigureOut">
              <a:rPr lang="en-US" smtClean="0"/>
              <a:t>4/20/26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AF6A41-B483-14A0-E787-120664A686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2DAAFC-1FB7-D313-49D4-0DE1FE2140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20454-91BA-4844-9088-EC23CE6B0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18519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48DAD9-727C-9508-DA8D-348D04049C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F63C2A7-BC0C-3B7D-DC47-ABD9913EE92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8476B1-8DB4-4A64-4322-DB6D889606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40286-A572-4540-8615-CBDA2DB45F9C}" type="datetimeFigureOut">
              <a:rPr lang="en-US" smtClean="0"/>
              <a:t>4/20/26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001614-1C73-6F0E-ADA7-050ABD0F33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AED7C5-B828-D517-AEED-9DF8C3F174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20454-91BA-4844-9088-EC23CE6B0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67414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ED8BEEC-CE96-2B1B-3935-AAB2C3C0B92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2733EE1-62DE-D47E-B0FE-CD90D78D90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6472D7-C92F-F79B-E03D-BE80FBAD49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40286-A572-4540-8615-CBDA2DB45F9C}" type="datetimeFigureOut">
              <a:rPr lang="en-US" smtClean="0"/>
              <a:t>4/20/26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4B724A-B773-FB6C-5E28-BD07A52185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413B8B-A523-703F-9E1F-E86A09B60A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20454-91BA-4844-9088-EC23CE6B0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55815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06BB0E-B0C2-3F78-75EB-3B5970E1B4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652962-D8DD-A114-8E9B-A77B7B2AFB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614819-AA15-52B1-02EC-99EE572C66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40286-A572-4540-8615-CBDA2DB45F9C}" type="datetimeFigureOut">
              <a:rPr lang="en-US" smtClean="0"/>
              <a:t>4/20/26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03687C-495D-F1EC-AC16-16220F5AD4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12DA6D-1883-0427-2447-30673C86A7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20454-91BA-4844-9088-EC23CE6B0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3653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A919AE-0B5A-F1E3-AEA9-36233D599E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563328-08F0-0DB9-E858-F42A907FFE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E37111-B102-838B-1F91-94B4915CE4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40286-A572-4540-8615-CBDA2DB45F9C}" type="datetimeFigureOut">
              <a:rPr lang="en-US" smtClean="0"/>
              <a:t>4/20/26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AFF791-92D5-26B9-D7C5-5DA65FC130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17B217-4D49-7EF2-D038-92FA4D68BA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20454-91BA-4844-9088-EC23CE6B0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7602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D5C00C-6892-1F21-0E2B-46408C3B69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82A22A-6BD5-7820-BFA3-61375DB4AB4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EE216AC-06EF-47B8-9CD3-B156991505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48CAD26-B101-A37D-F164-97B09AD3B8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40286-A572-4540-8615-CBDA2DB45F9C}" type="datetimeFigureOut">
              <a:rPr lang="en-US" smtClean="0"/>
              <a:t>4/20/26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25FF9C8-25D2-AB55-60CC-B3F72A98A9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4217F8E-A4EB-056C-AC15-C93CDF60B8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20454-91BA-4844-9088-EC23CE6B0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48877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3C5293-D131-5879-CF7C-4B07FAE99A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6FB66C-2B0A-8999-F80C-05052A0EC7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5ED8318-D291-984B-5180-0F5AB7E1867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07E7E24-8AF9-743C-D30A-DEBD6092642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5CEEFB5-5467-A2F6-4C9F-FE579E54C99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E7B7769-8FE0-4548-9753-810D5CE7FE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40286-A572-4540-8615-CBDA2DB45F9C}" type="datetimeFigureOut">
              <a:rPr lang="en-US" smtClean="0"/>
              <a:t>4/20/26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A8210D2-178F-5C08-FB12-82B6055FE7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77EC9D2-AE60-699B-9BED-31D5ACBA3E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20454-91BA-4844-9088-EC23CE6B0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5365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A6D950-CC66-2E46-9EC6-8C5E7AA8EE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E93B401-F095-1299-8AF8-257A9DECEA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40286-A572-4540-8615-CBDA2DB45F9C}" type="datetimeFigureOut">
              <a:rPr lang="en-US" smtClean="0"/>
              <a:t>4/20/26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58E59C3-52D6-BDC2-6E57-157EAF573B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5D1B60B-0BF1-C5C4-08A3-CD696AEBBD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20454-91BA-4844-9088-EC23CE6B0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64150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133F6DE-589D-A146-F9AF-94C30E2AB3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40286-A572-4540-8615-CBDA2DB45F9C}" type="datetimeFigureOut">
              <a:rPr lang="en-US" smtClean="0"/>
              <a:t>4/20/26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6F6AD29-03C9-E38B-136C-CC126F14F9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3AFD365-4B42-7540-4A72-AAAC383974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20454-91BA-4844-9088-EC23CE6B0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6322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1246C3-72DD-26AC-B2CA-49AE9F59DE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423D17-317C-357C-BD9A-8280CDD254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A328AC6-04C6-07CC-04E2-038530E757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80FE307-AFE6-23E7-1904-3F1A753F89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40286-A572-4540-8615-CBDA2DB45F9C}" type="datetimeFigureOut">
              <a:rPr lang="en-US" smtClean="0"/>
              <a:t>4/20/26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745899B-CB1A-26F2-C876-C9F830FDC1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CC77D35-5408-5575-AD7F-D1E24EF3FE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20454-91BA-4844-9088-EC23CE6B0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11390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B16CDB-B641-6FFA-A60E-861CEE9CB5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B766E93-B76B-A0A0-3FC1-8091AE1E340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865D9AE-83D1-819F-118C-DF04870AE5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CA3639C-42B1-97E9-8CCB-D6CFE4F495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40286-A572-4540-8615-CBDA2DB45F9C}" type="datetimeFigureOut">
              <a:rPr lang="en-US" smtClean="0"/>
              <a:t>4/20/26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C33DFAF-0776-32D8-7B6A-6DF113159B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22F2607-A28F-A3FD-9101-391E132155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20454-91BA-4844-9088-EC23CE6B0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7296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C67C3FC-BA80-1741-9AC6-C0323B4639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E091A3-F153-899A-D666-C308BF8C33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329BD0-EC41-0C7B-FB0A-52F5668ACA6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2040286-A572-4540-8615-CBDA2DB45F9C}" type="datetimeFigureOut">
              <a:rPr lang="en-US" smtClean="0"/>
              <a:t>4/20/26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783E87-69B5-689D-CA02-166BD95F30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48171B-C0AF-61E5-D94C-C8B757F3C77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8B20454-91BA-4844-9088-EC23CE6B0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18682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6FAE2C-8A92-9A9C-6F4B-123A1BB279D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Time Period Story Template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8563D0F-B890-87C5-2D4C-8898F993BB6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36478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7CF615-FA9F-BAE3-1391-7BA6DB488B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AAF02C-F4C3-1BA7-6515-249A20C9B2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-1325563"/>
            <a:ext cx="10515600" cy="1325563"/>
          </a:xfrm>
        </p:spPr>
        <p:txBody>
          <a:bodyPr/>
          <a:lstStyle/>
          <a:p>
            <a:r>
              <a:rPr lang="en-US" dirty="0"/>
              <a:t>The End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E8820A-1CF4-4910-A581-1B0A77B421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925" y="219661"/>
            <a:ext cx="5454961" cy="1263237"/>
          </a:xfrm>
        </p:spPr>
        <p:txBody>
          <a:bodyPr>
            <a:normAutofit/>
          </a:bodyPr>
          <a:lstStyle/>
          <a:p>
            <a:r>
              <a:rPr lang="en-US" dirty="0"/>
              <a:t>In the end…</a:t>
            </a:r>
          </a:p>
          <a:p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6AEF1CB-58A5-164B-E5B3-BD9AB3BF31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925" y="1482898"/>
            <a:ext cx="10932148" cy="4571999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2273B573-8F96-42D1-F23D-F6BDEC350A4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365527" y="5934661"/>
            <a:ext cx="1460945" cy="823912"/>
          </a:xfrm>
        </p:spPr>
        <p:txBody>
          <a:bodyPr>
            <a:normAutofit/>
          </a:bodyPr>
          <a:lstStyle/>
          <a:p>
            <a:r>
              <a:rPr lang="en-US" dirty="0"/>
              <a:t>The End</a:t>
            </a:r>
          </a:p>
        </p:txBody>
      </p:sp>
    </p:spTree>
    <p:extLst>
      <p:ext uri="{BB962C8B-B14F-4D97-AF65-F5344CB8AC3E}">
        <p14:creationId xmlns:p14="http://schemas.microsoft.com/office/powerpoint/2010/main" val="12300453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1">
          <a:blip r:embed="rId3">
            <a:alphaModFix amt="68475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BE0AD29-C8E6-99A4-E401-628EB881FA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4BAFDF56-F52F-06B0-76F8-549E712139C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25563"/>
            <a:ext cx="11353800" cy="1325563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Picture Only Writing Template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591A1F90-E990-D1DC-E0B9-B99695D18D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3883532" cy="3260360"/>
          </a:xfrm>
          <a:prstGeom prst="rect">
            <a:avLst/>
          </a:prstGeom>
          <a:solidFill>
            <a:schemeClr val="bg1">
              <a:alpha val="71000"/>
            </a:schemeClr>
          </a:solidFill>
          <a:ln>
            <a:solidFill>
              <a:srgbClr val="000000"/>
            </a:solidFill>
          </a:ln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1A31477-219D-863F-8F0F-030034B8789D}"/>
              </a:ext>
            </a:extLst>
          </p:cNvPr>
          <p:cNvSpPr txBox="1"/>
          <p:nvPr/>
        </p:nvSpPr>
        <p:spPr>
          <a:xfrm>
            <a:off x="0" y="21767"/>
            <a:ext cx="38835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The facts</a:t>
            </a:r>
          </a:p>
          <a:p>
            <a:r>
              <a:rPr lang="en-US" dirty="0"/>
              <a:t>From our investigation we know that in the _____________era …</a:t>
            </a:r>
          </a:p>
          <a:p>
            <a:endParaRPr lang="en-US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92FCEC91-F9D4-DBEC-E618-AF48C9646F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23604" y="21767"/>
            <a:ext cx="3883532" cy="3260360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solidFill>
              <a:srgbClr val="000000"/>
            </a:solidFill>
          </a:ln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0011417A-A7C3-071E-6124-91EAB9258CB6}"/>
              </a:ext>
            </a:extLst>
          </p:cNvPr>
          <p:cNvSpPr txBox="1"/>
          <p:nvPr/>
        </p:nvSpPr>
        <p:spPr>
          <a:xfrm>
            <a:off x="4123604" y="21767"/>
            <a:ext cx="388353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The problem</a:t>
            </a:r>
          </a:p>
          <a:p>
            <a:r>
              <a:rPr lang="en-US" dirty="0"/>
              <a:t>Unfortunately,…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C7ECD057-DC12-D746-B255-41301CAD08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08468" y="-12680"/>
            <a:ext cx="3883532" cy="3294807"/>
          </a:xfrm>
          <a:prstGeom prst="rect">
            <a:avLst/>
          </a:prstGeom>
          <a:solidFill>
            <a:schemeClr val="bg1">
              <a:alpha val="73000"/>
            </a:schemeClr>
          </a:solidFill>
          <a:ln>
            <a:solidFill>
              <a:srgbClr val="000000"/>
            </a:solidFill>
          </a:ln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DC259AD8-A44E-28CD-0FC6-6916F9CAA30E}"/>
              </a:ext>
            </a:extLst>
          </p:cNvPr>
          <p:cNvSpPr txBox="1"/>
          <p:nvPr/>
        </p:nvSpPr>
        <p:spPr>
          <a:xfrm>
            <a:off x="8302171" y="57806"/>
            <a:ext cx="388982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The resolution or outcome…</a:t>
            </a:r>
          </a:p>
          <a:p>
            <a:r>
              <a:rPr lang="en-US" dirty="0"/>
              <a:t>After a time…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ADDB329-E1AD-8A2E-84CA-EF1AF88E99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97" y="3429000"/>
            <a:ext cx="3883532" cy="3429000"/>
          </a:xfrm>
          <a:prstGeom prst="rect">
            <a:avLst/>
          </a:prstGeom>
          <a:solidFill>
            <a:schemeClr val="bg1">
              <a:alpha val="81250"/>
            </a:schemeClr>
          </a:solidFill>
          <a:ln w="9525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5054FBCF-90E3-2371-9BEB-5FF965B70869}"/>
              </a:ext>
            </a:extLst>
          </p:cNvPr>
          <p:cNvSpPr txBox="1"/>
          <p:nvPr/>
        </p:nvSpPr>
        <p:spPr>
          <a:xfrm>
            <a:off x="0" y="3429000"/>
            <a:ext cx="388353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The Introduction</a:t>
            </a:r>
          </a:p>
          <a:p>
            <a:r>
              <a:rPr lang="en-US" dirty="0"/>
              <a:t>In the beginning...</a:t>
            </a:r>
          </a:p>
        </p:txBody>
      </p:sp>
      <p:sp>
        <p:nvSpPr>
          <p:cNvPr id="4" name="U-Turn Arrow 3">
            <a:extLst>
              <a:ext uri="{FF2B5EF4-FFF2-40B4-BE49-F238E27FC236}">
                <a16:creationId xmlns:a16="http://schemas.microsoft.com/office/drawing/2014/main" id="{065ACEA9-4D9F-51C8-2937-0BAFDF44E8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889829" y="3416320"/>
            <a:ext cx="4699535" cy="2474814"/>
          </a:xfrm>
          <a:prstGeom prst="uturnArrow">
            <a:avLst>
              <a:gd name="adj1" fmla="val 12886"/>
              <a:gd name="adj2" fmla="val 25000"/>
              <a:gd name="adj3" fmla="val 25000"/>
              <a:gd name="adj4" fmla="val 50000"/>
              <a:gd name="adj5" fmla="val 75000"/>
            </a:avLst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8A40B1DC-2254-F913-0FFD-95DD2970B4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08468" y="3429000"/>
            <a:ext cx="3883532" cy="3429000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solidFill>
              <a:srgbClr val="000000"/>
            </a:solidFill>
          </a:ln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A698C4D8-9151-71AF-66EF-31198CEE01D5}"/>
              </a:ext>
            </a:extLst>
          </p:cNvPr>
          <p:cNvSpPr txBox="1"/>
          <p:nvPr/>
        </p:nvSpPr>
        <p:spPr>
          <a:xfrm>
            <a:off x="8302172" y="3432029"/>
            <a:ext cx="388353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The conclusion/ending</a:t>
            </a:r>
          </a:p>
          <a:p>
            <a:r>
              <a:rPr lang="en-US" dirty="0"/>
              <a:t>In the end…</a:t>
            </a:r>
          </a:p>
        </p:txBody>
      </p:sp>
    </p:spTree>
    <p:extLst>
      <p:ext uri="{BB962C8B-B14F-4D97-AF65-F5344CB8AC3E}">
        <p14:creationId xmlns:p14="http://schemas.microsoft.com/office/powerpoint/2010/main" val="19721183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0C8D076-15D3-8A46-BAED-7F039AAD4C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0" y="3718679"/>
            <a:ext cx="3889829" cy="3139321"/>
          </a:xfrm>
          <a:prstGeom prst="rect">
            <a:avLst/>
          </a:prstGeom>
          <a:solidFill>
            <a:schemeClr val="accent1">
              <a:alpha val="72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The Introduction</a:t>
            </a:r>
          </a:p>
          <a:p>
            <a:r>
              <a:rPr lang="en-US" dirty="0">
                <a:solidFill>
                  <a:schemeClr val="bg1"/>
                </a:solidFill>
              </a:rPr>
              <a:t>In the beginning...</a:t>
            </a:r>
          </a:p>
          <a:p>
            <a:pPr>
              <a:lnSpc>
                <a:spcPct val="200000"/>
              </a:lnSpc>
            </a:pPr>
            <a:r>
              <a:rPr lang="en-US" dirty="0">
                <a:solidFill>
                  <a:schemeClr val="bg1"/>
                </a:solidFill>
              </a:rPr>
              <a:t>___________________________________</a:t>
            </a:r>
          </a:p>
          <a:p>
            <a:pPr>
              <a:lnSpc>
                <a:spcPct val="200000"/>
              </a:lnSpc>
            </a:pPr>
            <a:r>
              <a:rPr lang="en-US" dirty="0">
                <a:solidFill>
                  <a:schemeClr val="bg1"/>
                </a:solidFill>
              </a:rPr>
              <a:t>___________________________________</a:t>
            </a:r>
          </a:p>
          <a:p>
            <a:pPr>
              <a:lnSpc>
                <a:spcPct val="200000"/>
              </a:lnSpc>
            </a:pPr>
            <a:r>
              <a:rPr lang="en-US" dirty="0">
                <a:solidFill>
                  <a:schemeClr val="bg1"/>
                </a:solidFill>
              </a:rPr>
              <a:t>___________________________________</a:t>
            </a:r>
          </a:p>
          <a:p>
            <a:pPr>
              <a:lnSpc>
                <a:spcPct val="200000"/>
              </a:lnSpc>
            </a:pPr>
            <a:r>
              <a:rPr lang="en-US" dirty="0">
                <a:solidFill>
                  <a:schemeClr val="bg1"/>
                </a:solidFill>
              </a:rPr>
              <a:t>___________________________________</a:t>
            </a:r>
          </a:p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78770E2-16FB-8182-2612-3ADA4140EA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0" y="0"/>
            <a:ext cx="3889829" cy="3416320"/>
          </a:xfrm>
          <a:prstGeom prst="rect">
            <a:avLst/>
          </a:prstGeom>
          <a:solidFill>
            <a:schemeClr val="accent1">
              <a:alpha val="72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The facts</a:t>
            </a:r>
          </a:p>
          <a:p>
            <a:r>
              <a:rPr lang="en-US" dirty="0">
                <a:solidFill>
                  <a:schemeClr val="bg1"/>
                </a:solidFill>
              </a:rPr>
              <a:t>From our investigation we know that in the _____________era …</a:t>
            </a:r>
          </a:p>
          <a:p>
            <a:pPr>
              <a:lnSpc>
                <a:spcPct val="200000"/>
              </a:lnSpc>
            </a:pPr>
            <a:r>
              <a:rPr lang="en-US" dirty="0">
                <a:solidFill>
                  <a:schemeClr val="bg1"/>
                </a:solidFill>
              </a:rPr>
              <a:t>___________________________________</a:t>
            </a:r>
          </a:p>
          <a:p>
            <a:pPr>
              <a:lnSpc>
                <a:spcPct val="200000"/>
              </a:lnSpc>
            </a:pPr>
            <a:r>
              <a:rPr lang="en-US" dirty="0">
                <a:solidFill>
                  <a:schemeClr val="bg1"/>
                </a:solidFill>
              </a:rPr>
              <a:t>___________________________________</a:t>
            </a:r>
          </a:p>
          <a:p>
            <a:pPr>
              <a:lnSpc>
                <a:spcPct val="200000"/>
              </a:lnSpc>
            </a:pPr>
            <a:r>
              <a:rPr lang="en-US" dirty="0">
                <a:solidFill>
                  <a:schemeClr val="bg1"/>
                </a:solidFill>
              </a:rPr>
              <a:t>___________________________________</a:t>
            </a:r>
          </a:p>
          <a:p>
            <a:pPr>
              <a:lnSpc>
                <a:spcPct val="200000"/>
              </a:lnSpc>
            </a:pPr>
            <a:r>
              <a:rPr lang="en-US" dirty="0">
                <a:solidFill>
                  <a:schemeClr val="bg1"/>
                </a:solidFill>
              </a:rPr>
              <a:t>___________________________________</a:t>
            </a:r>
          </a:p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D4C8B9A-480E-5846-224C-E40EE55578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4151085" y="0"/>
            <a:ext cx="3889829" cy="3416320"/>
          </a:xfrm>
          <a:prstGeom prst="rect">
            <a:avLst/>
          </a:prstGeom>
          <a:solidFill>
            <a:schemeClr val="accent1">
              <a:alpha val="72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The problem</a:t>
            </a:r>
          </a:p>
          <a:p>
            <a:r>
              <a:rPr lang="en-US" dirty="0">
                <a:solidFill>
                  <a:schemeClr val="bg1"/>
                </a:solidFill>
              </a:rPr>
              <a:t>Unfortunately,…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pPr>
              <a:lnSpc>
                <a:spcPct val="200000"/>
              </a:lnSpc>
            </a:pPr>
            <a:r>
              <a:rPr lang="en-US" dirty="0">
                <a:solidFill>
                  <a:schemeClr val="bg1"/>
                </a:solidFill>
              </a:rPr>
              <a:t>___________________________________</a:t>
            </a:r>
          </a:p>
          <a:p>
            <a:pPr>
              <a:lnSpc>
                <a:spcPct val="200000"/>
              </a:lnSpc>
            </a:pPr>
            <a:r>
              <a:rPr lang="en-US" dirty="0">
                <a:solidFill>
                  <a:schemeClr val="bg1"/>
                </a:solidFill>
              </a:rPr>
              <a:t>___________________________________</a:t>
            </a:r>
          </a:p>
          <a:p>
            <a:pPr>
              <a:lnSpc>
                <a:spcPct val="200000"/>
              </a:lnSpc>
            </a:pPr>
            <a:r>
              <a:rPr lang="en-US" dirty="0">
                <a:solidFill>
                  <a:schemeClr val="bg1"/>
                </a:solidFill>
              </a:rPr>
              <a:t>___________________________________</a:t>
            </a:r>
          </a:p>
          <a:p>
            <a:pPr>
              <a:lnSpc>
                <a:spcPct val="200000"/>
              </a:lnSpc>
            </a:pPr>
            <a:r>
              <a:rPr lang="en-US" dirty="0">
                <a:solidFill>
                  <a:schemeClr val="bg1"/>
                </a:solidFill>
              </a:rPr>
              <a:t>___________________________________</a:t>
            </a:r>
          </a:p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AFF6C5A-5807-D8A8-5D07-E630753D3A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8302171" y="0"/>
            <a:ext cx="3889829" cy="3416320"/>
          </a:xfrm>
          <a:prstGeom prst="rect">
            <a:avLst/>
          </a:prstGeom>
          <a:solidFill>
            <a:schemeClr val="accent1">
              <a:alpha val="72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The resolution or outcome</a:t>
            </a:r>
          </a:p>
          <a:p>
            <a:r>
              <a:rPr lang="en-US" dirty="0">
                <a:solidFill>
                  <a:schemeClr val="bg1"/>
                </a:solidFill>
              </a:rPr>
              <a:t>After a time…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pPr>
              <a:lnSpc>
                <a:spcPct val="200000"/>
              </a:lnSpc>
            </a:pPr>
            <a:r>
              <a:rPr lang="en-US" dirty="0">
                <a:solidFill>
                  <a:schemeClr val="bg1"/>
                </a:solidFill>
              </a:rPr>
              <a:t>___________________________________</a:t>
            </a:r>
          </a:p>
          <a:p>
            <a:pPr>
              <a:lnSpc>
                <a:spcPct val="200000"/>
              </a:lnSpc>
            </a:pPr>
            <a:r>
              <a:rPr lang="en-US" dirty="0">
                <a:solidFill>
                  <a:schemeClr val="bg1"/>
                </a:solidFill>
              </a:rPr>
              <a:t>___________________________________</a:t>
            </a:r>
          </a:p>
          <a:p>
            <a:pPr>
              <a:lnSpc>
                <a:spcPct val="200000"/>
              </a:lnSpc>
            </a:pPr>
            <a:r>
              <a:rPr lang="en-US" dirty="0">
                <a:solidFill>
                  <a:schemeClr val="bg1"/>
                </a:solidFill>
              </a:rPr>
              <a:t>___________________________________</a:t>
            </a:r>
          </a:p>
          <a:p>
            <a:pPr>
              <a:lnSpc>
                <a:spcPct val="200000"/>
              </a:lnSpc>
            </a:pPr>
            <a:r>
              <a:rPr lang="en-US" dirty="0">
                <a:solidFill>
                  <a:schemeClr val="bg1"/>
                </a:solidFill>
              </a:rPr>
              <a:t>___________________________________</a:t>
            </a:r>
          </a:p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AAD960-4EA0-ADAD-0EF0-7BF75326FC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8302170" y="3718678"/>
            <a:ext cx="3889829" cy="3139321"/>
          </a:xfrm>
          <a:prstGeom prst="rect">
            <a:avLst/>
          </a:prstGeom>
          <a:solidFill>
            <a:schemeClr val="accent1">
              <a:alpha val="72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The conclusion/ending</a:t>
            </a:r>
          </a:p>
          <a:p>
            <a:r>
              <a:rPr lang="en-US" dirty="0">
                <a:solidFill>
                  <a:schemeClr val="bg1"/>
                </a:solidFill>
              </a:rPr>
              <a:t>In the end…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___________________________________</a:t>
            </a:r>
          </a:p>
          <a:p>
            <a:pPr>
              <a:lnSpc>
                <a:spcPct val="200000"/>
              </a:lnSpc>
            </a:pPr>
            <a:r>
              <a:rPr lang="en-US" dirty="0">
                <a:solidFill>
                  <a:schemeClr val="bg1"/>
                </a:solidFill>
              </a:rPr>
              <a:t>___________________________________</a:t>
            </a:r>
          </a:p>
          <a:p>
            <a:pPr>
              <a:lnSpc>
                <a:spcPct val="200000"/>
              </a:lnSpc>
            </a:pPr>
            <a:r>
              <a:rPr lang="en-US" dirty="0">
                <a:solidFill>
                  <a:schemeClr val="bg1"/>
                </a:solidFill>
              </a:rPr>
              <a:t>___________________________________</a:t>
            </a:r>
          </a:p>
          <a:p>
            <a:pPr>
              <a:lnSpc>
                <a:spcPct val="200000"/>
              </a:lnSpc>
            </a:pPr>
            <a:r>
              <a:rPr lang="en-US" dirty="0">
                <a:solidFill>
                  <a:schemeClr val="bg1"/>
                </a:solidFill>
              </a:rPr>
              <a:t>___________________________________</a:t>
            </a:r>
          </a:p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8" name="U-Turn Arrow 7">
            <a:extLst>
              <a:ext uri="{FF2B5EF4-FFF2-40B4-BE49-F238E27FC236}">
                <a16:creationId xmlns:a16="http://schemas.microsoft.com/office/drawing/2014/main" id="{47390D82-639B-4DEF-9346-4812E7106B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889829" y="3416320"/>
            <a:ext cx="4699535" cy="2474814"/>
          </a:xfrm>
          <a:prstGeom prst="uturnArrow">
            <a:avLst>
              <a:gd name="adj1" fmla="val 12886"/>
              <a:gd name="adj2" fmla="val 25000"/>
              <a:gd name="adj3" fmla="val 25000"/>
              <a:gd name="adj4" fmla="val 50000"/>
              <a:gd name="adj5" fmla="val 75000"/>
            </a:avLst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C554BCA9-1C08-6D67-6D8B-4F6C6682AD6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-1325563"/>
            <a:ext cx="10515600" cy="1325563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Story template</a:t>
            </a:r>
          </a:p>
        </p:txBody>
      </p:sp>
    </p:spTree>
    <p:extLst>
      <p:ext uri="{BB962C8B-B14F-4D97-AF65-F5344CB8AC3E}">
        <p14:creationId xmlns:p14="http://schemas.microsoft.com/office/powerpoint/2010/main" val="27931089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9332D1-EED3-AD6F-B87F-E5DAFB238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8955" y="365125"/>
            <a:ext cx="10714845" cy="1325563"/>
          </a:xfrm>
        </p:spPr>
        <p:txBody>
          <a:bodyPr/>
          <a:lstStyle/>
          <a:p>
            <a:r>
              <a:rPr lang="en-US" dirty="0"/>
              <a:t>Sample Final Draft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DF8D41-6EC1-4961-EA36-624FF6F4DA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8955" y="1439055"/>
            <a:ext cx="10933452" cy="505381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In the beginning... we wanted to know more about the history hidden in Earth’s layers. </a:t>
            </a:r>
          </a:p>
          <a:p>
            <a:pPr marL="0" indent="0">
              <a:buNone/>
            </a:pPr>
            <a:r>
              <a:rPr lang="en-US" dirty="0"/>
              <a:t>From our investigation we discovered that in the </a:t>
            </a:r>
            <a:r>
              <a:rPr lang="en-US" u="sng" dirty="0"/>
              <a:t>Mesozoic</a:t>
            </a:r>
            <a:r>
              <a:rPr lang="en-US" dirty="0"/>
              <a:t> era…</a:t>
            </a:r>
          </a:p>
          <a:p>
            <a:pPr marL="0" indent="0">
              <a:buNone/>
            </a:pPr>
            <a:r>
              <a:rPr lang="en-US" dirty="0"/>
              <a:t>there were quite a few different plants and animals living at the time. Some of these included fern-like plants, dinosaurs, and sea creatures.</a:t>
            </a:r>
          </a:p>
          <a:p>
            <a:pPr marL="0" indent="0">
              <a:buNone/>
            </a:pPr>
            <a:r>
              <a:rPr lang="en-US" dirty="0"/>
              <a:t>Unfortunately, … at the end of this time there was an extinction that killed off many of these living things. </a:t>
            </a:r>
          </a:p>
          <a:p>
            <a:pPr marL="0" indent="0">
              <a:buNone/>
            </a:pPr>
            <a:r>
              <a:rPr lang="en-US" dirty="0"/>
              <a:t>After a time…evidence shows that new species began to grow.</a:t>
            </a:r>
          </a:p>
          <a:p>
            <a:pPr marL="0" indent="0">
              <a:buNone/>
            </a:pPr>
            <a:r>
              <a:rPr lang="en-US" dirty="0"/>
              <a:t>In the end…life on planet Earth continues to evolve and add layers to our surface. </a:t>
            </a:r>
          </a:p>
        </p:txBody>
      </p:sp>
    </p:spTree>
    <p:extLst>
      <p:ext uri="{BB962C8B-B14F-4D97-AF65-F5344CB8AC3E}">
        <p14:creationId xmlns:p14="http://schemas.microsoft.com/office/powerpoint/2010/main" val="26882182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99A883-32E4-4840-72D9-C6F64644C6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094282"/>
            <a:ext cx="10515600" cy="3468193"/>
          </a:xfrm>
        </p:spPr>
        <p:txBody>
          <a:bodyPr/>
          <a:lstStyle/>
          <a:p>
            <a:r>
              <a:rPr lang="en-US" dirty="0"/>
              <a:t>Slide Templates Below for Students Writing with Images and Text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8239C8-C694-D76F-2A28-5C1E5ED75BE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18831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97A276-8EE5-5274-A5B3-65C6D9B9D8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-1325563"/>
            <a:ext cx="10515600" cy="1325563"/>
          </a:xfrm>
        </p:spPr>
        <p:txBody>
          <a:bodyPr/>
          <a:lstStyle/>
          <a:p>
            <a:r>
              <a:rPr lang="en-US" dirty="0"/>
              <a:t>Page 1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5AD9A38-4F7F-6E71-71F0-2F489F830C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926" y="453138"/>
            <a:ext cx="5454961" cy="1263237"/>
          </a:xfrm>
        </p:spPr>
        <p:txBody>
          <a:bodyPr>
            <a:normAutofit lnSpcReduction="10000"/>
          </a:bodyPr>
          <a:lstStyle/>
          <a:p>
            <a:endParaRPr lang="en-US" dirty="0"/>
          </a:p>
          <a:p>
            <a:r>
              <a:rPr lang="en-US" dirty="0"/>
              <a:t>Title: </a:t>
            </a:r>
          </a:p>
          <a:p>
            <a:r>
              <a:rPr lang="en-US" dirty="0"/>
              <a:t>Written by:</a:t>
            </a:r>
          </a:p>
          <a:p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6D82DF9-BCAD-A7FE-FB2B-A9C472D360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926" y="1753850"/>
            <a:ext cx="5454961" cy="4571999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7351CB1-25B8-F07A-3280-E5BF731FE0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78886" y="5582804"/>
            <a:ext cx="5183188" cy="823912"/>
          </a:xfrm>
        </p:spPr>
        <p:txBody>
          <a:bodyPr>
            <a:normAutofit lnSpcReduction="10000"/>
          </a:bodyPr>
          <a:lstStyle/>
          <a:p>
            <a:r>
              <a:rPr lang="en-US" dirty="0"/>
              <a:t>In the beginning...</a:t>
            </a:r>
          </a:p>
          <a:p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2B4DABF-3EDA-4244-D8D7-FD04826342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378886" y="451284"/>
            <a:ext cx="5183188" cy="5011324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33697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F77445-39F1-8135-81FF-82BE1A8D1C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5F4EA9-E2B7-1B6F-ED60-0BDE285327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-1325563"/>
            <a:ext cx="10515600" cy="1325563"/>
          </a:xfrm>
        </p:spPr>
        <p:txBody>
          <a:bodyPr/>
          <a:lstStyle/>
          <a:p>
            <a:r>
              <a:rPr lang="en-US" dirty="0"/>
              <a:t>Page 2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BBE9FE9-031C-B3A3-751F-3D579F48D1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926" y="5083380"/>
            <a:ext cx="5454961" cy="1263237"/>
          </a:xfrm>
        </p:spPr>
        <p:txBody>
          <a:bodyPr>
            <a:normAutofit/>
          </a:bodyPr>
          <a:lstStyle/>
          <a:p>
            <a:r>
              <a:rPr lang="en-US" dirty="0"/>
              <a:t>From our investigation we know that in the _____________era</a:t>
            </a:r>
          </a:p>
          <a:p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AF98203-CB42-9ED6-EE76-76F310322D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926" y="511382"/>
            <a:ext cx="5454961" cy="4571999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6D088846-FDA2-E884-AF98-B01B7596E3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78886" y="5714998"/>
            <a:ext cx="5183188" cy="823912"/>
          </a:xfrm>
        </p:spPr>
        <p:txBody>
          <a:bodyPr>
            <a:normAutofit/>
          </a:bodyPr>
          <a:lstStyle/>
          <a:p>
            <a:r>
              <a:rPr lang="en-US" dirty="0"/>
              <a:t>We discovered…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ABC7290-465F-76CA-EC42-0806A64E2A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378886" y="511382"/>
            <a:ext cx="5183188" cy="5011324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18458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07FAA0-B909-6879-66DB-9D99283126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D3CEB4-F16D-74D3-051D-5A18F5A0E6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-1325563"/>
            <a:ext cx="10515600" cy="1325563"/>
          </a:xfrm>
        </p:spPr>
        <p:txBody>
          <a:bodyPr/>
          <a:lstStyle/>
          <a:p>
            <a:r>
              <a:rPr lang="en-US" dirty="0"/>
              <a:t>Page 3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956CD6D-2AC9-8260-E51B-570AA92D8D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926" y="5083380"/>
            <a:ext cx="5454961" cy="1263237"/>
          </a:xfrm>
        </p:spPr>
        <p:txBody>
          <a:bodyPr>
            <a:normAutofit/>
          </a:bodyPr>
          <a:lstStyle/>
          <a:p>
            <a:r>
              <a:rPr lang="en-US" dirty="0"/>
              <a:t>We discovered…</a:t>
            </a:r>
          </a:p>
          <a:p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1C3C693-DBC8-FE69-A85F-A54B84055F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926" y="511382"/>
            <a:ext cx="5454961" cy="4571999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7389A315-D4CE-F6FD-AC9C-FD26D862E3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78886" y="5182806"/>
            <a:ext cx="5183188" cy="823912"/>
          </a:xfrm>
        </p:spPr>
        <p:txBody>
          <a:bodyPr>
            <a:normAutofit/>
          </a:bodyPr>
          <a:lstStyle/>
          <a:p>
            <a:r>
              <a:rPr lang="en-US" dirty="0"/>
              <a:t>We discovered…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719E724-E928-A19E-19D4-E54EED53AA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378886" y="511382"/>
            <a:ext cx="5183188" cy="4571998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4575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B35533-B1CC-4378-9B3A-5C1DC06987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E8A765-2C54-721F-C4B1-D8E8BB676D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-1325563"/>
            <a:ext cx="10515600" cy="1325563"/>
          </a:xfrm>
        </p:spPr>
        <p:txBody>
          <a:bodyPr/>
          <a:lstStyle/>
          <a:p>
            <a:r>
              <a:rPr lang="en-US" dirty="0"/>
              <a:t>Page 4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58332E-889A-4578-9913-789D4D070C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926" y="5083380"/>
            <a:ext cx="5454961" cy="1263237"/>
          </a:xfrm>
        </p:spPr>
        <p:txBody>
          <a:bodyPr>
            <a:normAutofit/>
          </a:bodyPr>
          <a:lstStyle/>
          <a:p>
            <a:r>
              <a:rPr lang="en-US" dirty="0"/>
              <a:t>We discovered…</a:t>
            </a:r>
          </a:p>
          <a:p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6B29F52-7EB8-46AE-55D3-57FD5CD7A0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926" y="511382"/>
            <a:ext cx="5454961" cy="4571999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B68431CB-9F32-76D5-875A-777881DC67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78886" y="5182806"/>
            <a:ext cx="5183188" cy="823912"/>
          </a:xfrm>
        </p:spPr>
        <p:txBody>
          <a:bodyPr>
            <a:normAutofit/>
          </a:bodyPr>
          <a:lstStyle/>
          <a:p>
            <a:r>
              <a:rPr lang="en-US" dirty="0"/>
              <a:t>We discovered…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2DFA16F-DBE6-A9ED-2A37-A52450F76B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378886" y="511382"/>
            <a:ext cx="5183188" cy="4571998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1254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8F64F7-F81E-1173-26B9-18BBA0F3D4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9A924C-68DE-5D15-E524-3ECC9292D9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-1325563"/>
            <a:ext cx="10515600" cy="1325563"/>
          </a:xfrm>
        </p:spPr>
        <p:txBody>
          <a:bodyPr/>
          <a:lstStyle/>
          <a:p>
            <a:r>
              <a:rPr lang="en-US" dirty="0"/>
              <a:t>Page 5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3FE7FA-A3A9-67AD-0CD7-C2B08D9400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926" y="5083380"/>
            <a:ext cx="5454961" cy="1263237"/>
          </a:xfrm>
        </p:spPr>
        <p:txBody>
          <a:bodyPr>
            <a:normAutofit/>
          </a:bodyPr>
          <a:lstStyle/>
          <a:p>
            <a:r>
              <a:rPr lang="en-US" dirty="0"/>
              <a:t>Unfortunately, …</a:t>
            </a:r>
          </a:p>
          <a:p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0EE4F1D-6596-D35C-EA32-610F768CA9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926" y="511382"/>
            <a:ext cx="5454961" cy="4571999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8DC8A86-DD21-BE67-0F79-09E250F9BB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78886" y="5182806"/>
            <a:ext cx="5183188" cy="823912"/>
          </a:xfrm>
        </p:spPr>
        <p:txBody>
          <a:bodyPr>
            <a:normAutofit/>
          </a:bodyPr>
          <a:lstStyle/>
          <a:p>
            <a:r>
              <a:rPr lang="en-US" dirty="0"/>
              <a:t>After a time…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342454C-A0DE-A05F-EBCE-4D1FAE70E5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378886" y="511382"/>
            <a:ext cx="5183188" cy="4571998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02431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BCF7B2960E4DB44BE64584B12952AC4" ma:contentTypeVersion="18" ma:contentTypeDescription="Create a new document." ma:contentTypeScope="" ma:versionID="8440d6f893fd61e3d4fcbdb758aca0fc">
  <xsd:schema xmlns:xsd="http://www.w3.org/2001/XMLSchema" xmlns:xs="http://www.w3.org/2001/XMLSchema" xmlns:p="http://schemas.microsoft.com/office/2006/metadata/properties" xmlns:ns2="eb994281-2280-4952-9b17-adff6d7abc80" xmlns:ns3="076c4da2-edcd-4a2e-9a18-fbe0f37ea4ac" targetNamespace="http://schemas.microsoft.com/office/2006/metadata/properties" ma:root="true" ma:fieldsID="f49ead25d622c8a00c61157dd5c5716d" ns2:_="" ns3:_="">
    <xsd:import namespace="eb994281-2280-4952-9b17-adff6d7abc80"/>
    <xsd:import namespace="076c4da2-edcd-4a2e-9a18-fbe0f37ea4a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b994281-2280-4952-9b17-adff6d7abc8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5" nillable="true" ma:displayName="Length (seconds)" ma:internalName="MediaLengthInSeconds" ma:readOnly="true">
      <xsd:simpleType>
        <xsd:restriction base="dms:Unknown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ddddcd57-84d1-4efd-b16d-73b006936c4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BillingMetadata" ma:index="25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76c4da2-edcd-4a2e-9a18-fbe0f37ea4ac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0ae2a5f6-91b3-44da-b5c3-7380f9ed3981}" ma:internalName="TaxCatchAll" ma:showField="CatchAllData" ma:web="076c4da2-edcd-4a2e-9a18-fbe0f37ea4a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76c4da2-edcd-4a2e-9a18-fbe0f37ea4ac" xsi:nil="true"/>
    <lcf76f155ced4ddcb4097134ff3c332f xmlns="eb994281-2280-4952-9b17-adff6d7abc80">
      <Terms xmlns="http://schemas.microsoft.com/office/infopath/2007/PartnerControls"/>
    </lcf76f155ced4ddcb4097134ff3c332f>
    <SharedWithUsers xmlns="076c4da2-edcd-4a2e-9a18-fbe0f37ea4ac">
      <UserInfo>
        <DisplayName/>
        <AccountId xsi:nil="true"/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7CBEC11E-5209-4D31-A74C-A10065E8D59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0F8D407-E583-4B38-8CF9-34C50798D8C8}"/>
</file>

<file path=customXml/itemProps3.xml><?xml version="1.0" encoding="utf-8"?>
<ds:datastoreItem xmlns:ds="http://schemas.openxmlformats.org/officeDocument/2006/customXml" ds:itemID="{1CDFFF25-01CF-4BD2-A761-5438FA539D0F}">
  <ds:schemaRefs>
    <ds:schemaRef ds:uri="http://schemas.microsoft.com/office/2006/metadata/properties"/>
    <ds:schemaRef ds:uri="http://schemas.microsoft.com/office/infopath/2007/PartnerControls"/>
    <ds:schemaRef ds:uri="076c4da2-edcd-4a2e-9a18-fbe0f37ea4ac"/>
    <ds:schemaRef ds:uri="eb994281-2280-4952-9b17-adff6d7abc80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294</Words>
  <Application>Microsoft Macintosh PowerPoint</Application>
  <PresentationFormat>Widescreen</PresentationFormat>
  <Paragraphs>79</Paragraphs>
  <Slides>11</Slides>
  <Notes>5</Notes>
  <HiddenSlides>1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Aptos</vt:lpstr>
      <vt:lpstr>Aptos Display</vt:lpstr>
      <vt:lpstr>Arial</vt:lpstr>
      <vt:lpstr>Office Theme</vt:lpstr>
      <vt:lpstr>Time Period Story Template</vt:lpstr>
      <vt:lpstr>Story template</vt:lpstr>
      <vt:lpstr>Sample Final Draft</vt:lpstr>
      <vt:lpstr>Slide Templates Below for Students Writing with Images and Text</vt:lpstr>
      <vt:lpstr>Page 1</vt:lpstr>
      <vt:lpstr>Page 2</vt:lpstr>
      <vt:lpstr>Page 3</vt:lpstr>
      <vt:lpstr>Page 4</vt:lpstr>
      <vt:lpstr>Page 5</vt:lpstr>
      <vt:lpstr>The End</vt:lpstr>
      <vt:lpstr>Picture Only Writing Template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Shawna Benson</dc:creator>
  <cp:lastModifiedBy>John Deever</cp:lastModifiedBy>
  <cp:revision>6</cp:revision>
  <dcterms:created xsi:type="dcterms:W3CDTF">2026-04-12T16:19:52Z</dcterms:created>
  <dcterms:modified xsi:type="dcterms:W3CDTF">2026-04-20T14:07:57Z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0x0101003BCF7B2960E4DB44BE64584B12952AC4</vt:lpwstr>
  </property>
  <property fmtid="{D5CDD505-2E9C-101B-9397-08002B2CF9AE}" pid="3" name="Order">
    <vt:r8>941400</vt:r8>
  </property>
  <property fmtid="{D5CDD505-2E9C-101B-9397-08002B2CF9AE}" pid="4" name="TriggerFlowInfo">
    <vt:lpwstr/>
  </property>
  <property fmtid="{D5CDD505-2E9C-101B-9397-08002B2CF9AE}" pid="5" name="_SourceUrl">
    <vt:lpwstr/>
  </property>
  <property fmtid="{D5CDD505-2E9C-101B-9397-08002B2CF9AE}" pid="6" name="_SharedFileIndex">
    <vt:lpwstr/>
  </property>
  <property fmtid="{D5CDD505-2E9C-101B-9397-08002B2CF9AE}" pid="7" name="ComplianceAssetId">
    <vt:lpwstr/>
  </property>
  <property fmtid="{D5CDD505-2E9C-101B-9397-08002B2CF9AE}" pid="8" name="_ExtendedDescription">
    <vt:lpwstr/>
  </property>
  <property fmtid="{D5CDD505-2E9C-101B-9397-08002B2CF9AE}" pid="9" name="MediaServiceImageTags">
    <vt:lpwstr/>
  </property>
</Properties>
</file>