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7"/>
  </p:notesMasterIdLst>
  <p:sldIdLst>
    <p:sldId id="267" r:id="rId4"/>
    <p:sldId id="269" r:id="rId5"/>
    <p:sldId id="257" r:id="rId6"/>
    <p:sldId id="258" r:id="rId7"/>
    <p:sldId id="256" r:id="rId8"/>
    <p:sldId id="260" r:id="rId9"/>
    <p:sldId id="261" r:id="rId10"/>
    <p:sldId id="262" r:id="rId11"/>
    <p:sldId id="263" r:id="rId12"/>
    <p:sldId id="268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1873"/>
    <p:restoredTop sz="86395"/>
  </p:normalViewPr>
  <p:slideViewPr>
    <p:cSldViewPr>
      <p:cViewPr varScale="1">
        <p:scale>
          <a:sx n="105" d="100"/>
          <a:sy n="105" d="100"/>
        </p:scale>
        <p:origin x="288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9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2EF824-427A-3743-B6DC-36E5E193247F}" type="datetimeFigureOut">
              <a:rPr lang="en-US" smtClean="0"/>
              <a:t>4/15/26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24DD7-5D69-634D-8A8B-DE1B79D9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85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8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79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559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55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43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10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16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02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227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621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3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40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24DD7-5D69-634D-8A8B-DE1B79D9484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64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992CF-9100-3DD8-D07E-C0DE1D5F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A57CF-3EEF-8044-B9FA-C7E5076929AD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6EDAE-1BE3-A5D2-60DD-E3713C95B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90737-89DB-9093-DF68-F955EE8E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CE1FA-1BCE-524B-A6BD-E305CD029F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1076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3007A-47CD-E275-E5D0-A670F82E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6328C-BB34-CD4E-9A7A-EFAC1B6A6763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4D88DB-63AE-849F-7DD8-E8F197FCF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B32EE-3554-E375-519D-1EF331BF4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58DCA-56B2-704D-8158-D7FACE22D4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95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C985C-788A-7B7F-C05E-1438B0DE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E3E8F-9407-5B4A-AA27-11BE1F037F8A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4872A-9A39-C265-182D-1FA1103CF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45B8A-F13E-B258-835D-F972E5B83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72EC4-A52B-104F-8B78-26DD6EEB6D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2092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37A98-1FC4-E9E6-FD90-9D3BDCCD8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DB98F-D9D6-2449-BDDC-2EF3452F58E5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B9C6F-CED2-203C-8125-A636CDF72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EF4BA-9321-C37A-43B8-1CBFCC5F8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4A874-1553-8643-8542-FDEDE43DA5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249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D1925-BCD9-E0CC-7DBF-618A76DA2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CD21C-9AE1-B743-ACF1-362441643FCE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E9454-9E8B-6117-F250-1E795F7A5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94BDE-7A54-72E3-C3BF-B0B3638F3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40521-81C6-FD4F-8032-29986313CF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6943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727756-DCC2-D0D0-DBB6-16C8A89AE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467C1-3967-AE41-897F-30AB0D7EA353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E5B6F5-BBF7-815F-2C91-5763C2F4E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DBFD45-A24F-FD14-9B81-8E94977E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C5B26-B503-3846-9CB2-888D3CE226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073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8D0EDC5-F62F-BFEB-A220-4A3D68082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33D9C-8C2B-014F-93F0-81A77F3366D2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00378A-E147-E60E-E339-3DFD64000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4A4423-CBCE-8DAF-2265-494046816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4744E-1B28-DE4E-8D23-157315569C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255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86F12EA-CCBB-2957-A092-E1783EBD7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CE0B3-9FD4-F742-87A9-0EDF2D188F5D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59EF0C-E1C6-9838-F59A-F7FCEBD41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0263CA-28AA-E7D0-CC42-9F9EFBC68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F8E1A-79EB-2949-AFF5-F07E1FF279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15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1BAC7D8-5B9D-0D21-CC96-D39736143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65ED0-11DE-924A-A5B8-FCD93E14B573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E4EA5B5-EBE3-A4CB-BE1C-AFA5249AC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FC7D497-C522-358C-FB3A-C2E895D58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AD6F4-2BC4-5040-A5BF-B884CEA907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33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DCDF87-931A-ED30-DFED-1AA5C3796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F799B-FA1D-5B4F-B924-6A90A2EE8C9E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F5170C-4AE5-D8C6-F2A8-A723938D7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C35D0-AA4F-4F62-70B0-3F9D9CC5A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7F1CD-4DE7-1A4A-B962-DA5DAE7041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461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841E74-584B-90D1-035A-4833F1353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47D0D-6295-684C-95E1-0E31E96110CF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A3E909-76DF-5E1A-5BA1-97EC6FAA0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5BDD9C9-BB66-97E1-FCBF-B66CABBF1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C1B7F-89D6-CF46-8751-07EF80DEDE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460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75271EB-E803-7663-5586-12A3DD47333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CA572EF-220A-B3FF-ADF1-1D44FB6BFD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69526-0C7E-50E2-7DB9-C6BAE40B55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62D965-FB67-1B4B-8071-2E8FA5425AC0}" type="datetimeFigureOut">
              <a:rPr lang="en-US"/>
              <a:pPr>
                <a:defRPr/>
              </a:pPr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083EA-EB34-C34F-A1BD-90885B529C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1A114-35BB-76F0-05E5-B29D95BF3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805DA7B-EB10-2A4C-A6AB-C78A7D5A98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2">
            <a:extLst>
              <a:ext uri="{FF2B5EF4-FFF2-40B4-BE49-F238E27FC236}">
                <a16:creationId xmlns:a16="http://schemas.microsoft.com/office/drawing/2014/main" id="{13E3F697-5019-420B-33C2-6F07358081C8}"/>
              </a:ext>
            </a:extLst>
          </p:cNvPr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838200" y="457200"/>
            <a:ext cx="7543800" cy="6216650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Yearlong Tactile Calendar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Copyright 1997-2012, Jessie Moreau, M.Ed., NBCT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May be reproduced for educational purposes only and may not be sold.</a:t>
            </a:r>
          </a:p>
        </p:txBody>
      </p:sp>
      <p:pic>
        <p:nvPicPr>
          <p:cNvPr id="2051" name="Picture 2" descr="Yearlong Tactile Calendar">
            <a:extLst>
              <a:ext uri="{FF2B5EF4-FFF2-40B4-BE49-F238E27FC236}">
                <a16:creationId xmlns:a16="http://schemas.microsoft.com/office/drawing/2014/main" id="{D902C428-A460-614F-C79A-766764CE1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0" t="8569" r="10036" b="15538"/>
          <a:stretch>
            <a:fillRect/>
          </a:stretch>
        </p:blipFill>
        <p:spPr bwMode="auto">
          <a:xfrm rot="-918240">
            <a:off x="628650" y="1885950"/>
            <a:ext cx="35020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2" descr="Yearlong Tactile Calendar ">
            <a:extLst>
              <a:ext uri="{FF2B5EF4-FFF2-40B4-BE49-F238E27FC236}">
                <a16:creationId xmlns:a16="http://schemas.microsoft.com/office/drawing/2014/main" id="{2CBEA9BD-B53F-3660-32DC-2DDB984AE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5" t="4665" r="14233" b="21648"/>
          <a:stretch>
            <a:fillRect/>
          </a:stretch>
        </p:blipFill>
        <p:spPr bwMode="auto">
          <a:xfrm rot="972117">
            <a:off x="5078413" y="2011363"/>
            <a:ext cx="329247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9F94-DB7B-86EF-53B1-E96C8186A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-1295400"/>
            <a:ext cx="8229600" cy="1143000"/>
          </a:xfrm>
        </p:spPr>
        <p:txBody>
          <a:bodyPr/>
          <a:lstStyle/>
          <a:p>
            <a:r>
              <a:rPr lang="en-US" dirty="0"/>
              <a:t>September</a:t>
            </a:r>
          </a:p>
        </p:txBody>
      </p:sp>
      <p:pic>
        <p:nvPicPr>
          <p:cNvPr id="11266" name="Picture 1" descr="Yearlong Tactile Calendar September">
            <a:extLst>
              <a:ext uri="{FF2B5EF4-FFF2-40B4-BE49-F238E27FC236}">
                <a16:creationId xmlns:a16="http://schemas.microsoft.com/office/drawing/2014/main" id="{72C7CC14-5BDC-8E99-5CBA-F33AC8295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58D01-97CF-18A9-1C4F-B42DA527A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-1676400"/>
            <a:ext cx="7772400" cy="1470025"/>
          </a:xfrm>
        </p:spPr>
        <p:txBody>
          <a:bodyPr/>
          <a:lstStyle/>
          <a:p>
            <a:r>
              <a:rPr lang="en-US" dirty="0"/>
              <a:t>October</a:t>
            </a:r>
          </a:p>
        </p:txBody>
      </p:sp>
      <p:pic>
        <p:nvPicPr>
          <p:cNvPr id="12290" name="Picture 2" descr="Yearlong Tactile Calendar October">
            <a:extLst>
              <a:ext uri="{FF2B5EF4-FFF2-40B4-BE49-F238E27FC236}">
                <a16:creationId xmlns:a16="http://schemas.microsoft.com/office/drawing/2014/main" id="{309F4F3D-1D7D-7541-A546-31431EA90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14394" r="15833" b="13635"/>
          <a:stretch>
            <a:fillRect/>
          </a:stretch>
        </p:blipFill>
        <p:spPr bwMode="auto">
          <a:xfrm>
            <a:off x="228600" y="152400"/>
            <a:ext cx="858043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D2928-7B6F-66A5-BCA2-83E3B275C5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-1676400"/>
            <a:ext cx="7772400" cy="1470025"/>
          </a:xfrm>
        </p:spPr>
        <p:txBody>
          <a:bodyPr/>
          <a:lstStyle/>
          <a:p>
            <a:r>
              <a:rPr lang="en-US" dirty="0"/>
              <a:t>November</a:t>
            </a:r>
          </a:p>
        </p:txBody>
      </p:sp>
      <p:pic>
        <p:nvPicPr>
          <p:cNvPr id="13314" name="Picture 2" descr="Yearlong Tactile Calendar November">
            <a:extLst>
              <a:ext uri="{FF2B5EF4-FFF2-40B4-BE49-F238E27FC236}">
                <a16:creationId xmlns:a16="http://schemas.microsoft.com/office/drawing/2014/main" id="{A9386422-7EE4-A66A-832C-ADF726856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5" t="4665" r="14233" b="21648"/>
          <a:stretch>
            <a:fillRect/>
          </a:stretch>
        </p:blipFill>
        <p:spPr bwMode="auto">
          <a:xfrm>
            <a:off x="228600" y="152400"/>
            <a:ext cx="8610600" cy="641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BD14F-8533-FDA0-6B7E-7D97D9ED0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-1524000"/>
            <a:ext cx="7772400" cy="1470025"/>
          </a:xfrm>
        </p:spPr>
        <p:txBody>
          <a:bodyPr/>
          <a:lstStyle/>
          <a:p>
            <a:r>
              <a:rPr lang="en-US" dirty="0"/>
              <a:t>December</a:t>
            </a:r>
          </a:p>
        </p:txBody>
      </p:sp>
      <p:pic>
        <p:nvPicPr>
          <p:cNvPr id="14338" name="Picture 2" descr="Yearlong Tactile Calendar December">
            <a:extLst>
              <a:ext uri="{FF2B5EF4-FFF2-40B4-BE49-F238E27FC236}">
                <a16:creationId xmlns:a16="http://schemas.microsoft.com/office/drawing/2014/main" id="{1D15164C-85D0-935D-60ED-B9202648A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3" t="4797" r="12920" b="18433"/>
          <a:stretch>
            <a:fillRect/>
          </a:stretch>
        </p:blipFill>
        <p:spPr bwMode="auto">
          <a:xfrm>
            <a:off x="609600" y="152400"/>
            <a:ext cx="800100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1C5CC-9938-D9E1-BB6D-532040541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-1752600"/>
            <a:ext cx="7772400" cy="1470025"/>
          </a:xfrm>
        </p:spPr>
        <p:txBody>
          <a:bodyPr/>
          <a:lstStyle/>
          <a:p>
            <a:r>
              <a:rPr lang="en-US" dirty="0"/>
              <a:t>January</a:t>
            </a:r>
          </a:p>
        </p:txBody>
      </p:sp>
      <p:pic>
        <p:nvPicPr>
          <p:cNvPr id="3074" name="Picture 2" descr="Yearlong Tactile Calendar January">
            <a:extLst>
              <a:ext uri="{FF2B5EF4-FFF2-40B4-BE49-F238E27FC236}">
                <a16:creationId xmlns:a16="http://schemas.microsoft.com/office/drawing/2014/main" id="{1EFCB3AB-8525-0B9B-0414-0BB62FEBD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3" t="7475" r="11546" b="16110"/>
          <a:stretch>
            <a:fillRect/>
          </a:stretch>
        </p:blipFill>
        <p:spPr bwMode="auto">
          <a:xfrm>
            <a:off x="457200" y="228600"/>
            <a:ext cx="8153400" cy="641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DCA56-81A1-DFC4-2F3C-306D7E2817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-1676400"/>
            <a:ext cx="7772400" cy="1470025"/>
          </a:xfrm>
        </p:spPr>
        <p:txBody>
          <a:bodyPr/>
          <a:lstStyle/>
          <a:p>
            <a:r>
              <a:rPr lang="en-US" dirty="0"/>
              <a:t>February</a:t>
            </a:r>
          </a:p>
        </p:txBody>
      </p:sp>
      <p:pic>
        <p:nvPicPr>
          <p:cNvPr id="4098" name="Picture 2" descr="Yearlong Tactile Calendar February">
            <a:extLst>
              <a:ext uri="{FF2B5EF4-FFF2-40B4-BE49-F238E27FC236}">
                <a16:creationId xmlns:a16="http://schemas.microsoft.com/office/drawing/2014/main" id="{647944F7-7BEB-AE8B-23E1-0E2ADCF6F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4" t="5870" r="11217" b="16837"/>
          <a:stretch>
            <a:fillRect/>
          </a:stretch>
        </p:blipFill>
        <p:spPr bwMode="auto">
          <a:xfrm>
            <a:off x="273050" y="304800"/>
            <a:ext cx="856615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35D34-28FF-C283-4F05-0E40A86293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-1752600"/>
            <a:ext cx="7772400" cy="1470025"/>
          </a:xfrm>
        </p:spPr>
        <p:txBody>
          <a:bodyPr/>
          <a:lstStyle/>
          <a:p>
            <a:r>
              <a:rPr lang="en-US" dirty="0"/>
              <a:t>March</a:t>
            </a:r>
          </a:p>
        </p:txBody>
      </p:sp>
      <p:pic>
        <p:nvPicPr>
          <p:cNvPr id="5122" name="Picture 2" descr="Yearlong Tactile Calendar March">
            <a:extLst>
              <a:ext uri="{FF2B5EF4-FFF2-40B4-BE49-F238E27FC236}">
                <a16:creationId xmlns:a16="http://schemas.microsoft.com/office/drawing/2014/main" id="{96A1D213-7B23-DDCD-84F8-D5EE51361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3" t="3622" r="3534" b="14851"/>
          <a:stretch>
            <a:fillRect/>
          </a:stretch>
        </p:blipFill>
        <p:spPr bwMode="auto">
          <a:xfrm>
            <a:off x="381000" y="228600"/>
            <a:ext cx="8458200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D4A2B-BCF6-A746-424C-7B0350EB5E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-1600200"/>
            <a:ext cx="7772400" cy="1470025"/>
          </a:xfrm>
        </p:spPr>
        <p:txBody>
          <a:bodyPr/>
          <a:lstStyle/>
          <a:p>
            <a:r>
              <a:rPr lang="en-US" dirty="0"/>
              <a:t>April</a:t>
            </a:r>
          </a:p>
        </p:txBody>
      </p:sp>
      <p:pic>
        <p:nvPicPr>
          <p:cNvPr id="6146" name="Picture 2" descr="Yearlong Tactile Calendar April">
            <a:extLst>
              <a:ext uri="{FF2B5EF4-FFF2-40B4-BE49-F238E27FC236}">
                <a16:creationId xmlns:a16="http://schemas.microsoft.com/office/drawing/2014/main" id="{152155E4-4560-99E9-4430-C51F42719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0" t="8569" r="10036" b="15538"/>
          <a:stretch>
            <a:fillRect/>
          </a:stretch>
        </p:blipFill>
        <p:spPr bwMode="auto">
          <a:xfrm>
            <a:off x="381000" y="152400"/>
            <a:ext cx="8686800" cy="648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FFC54-34CF-81BB-620E-2BAE1FA776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-1600200"/>
            <a:ext cx="7772400" cy="1470025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pic>
        <p:nvPicPr>
          <p:cNvPr id="7170" name="Picture 2" descr="Yearlong Tactile Calendar May">
            <a:extLst>
              <a:ext uri="{FF2B5EF4-FFF2-40B4-BE49-F238E27FC236}">
                <a16:creationId xmlns:a16="http://schemas.microsoft.com/office/drawing/2014/main" id="{41EC44B3-A1F2-DFA9-FEDD-F334C7C9C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1" t="8981" r="7484" b="10187"/>
          <a:stretch>
            <a:fillRect/>
          </a:stretch>
        </p:blipFill>
        <p:spPr bwMode="auto">
          <a:xfrm>
            <a:off x="152400" y="152400"/>
            <a:ext cx="8763000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B6AB-FE34-C39F-91A2-7F73C136D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-1676400"/>
            <a:ext cx="7772400" cy="1470025"/>
          </a:xfrm>
        </p:spPr>
        <p:txBody>
          <a:bodyPr/>
          <a:lstStyle/>
          <a:p>
            <a:r>
              <a:rPr lang="en-US" dirty="0"/>
              <a:t>June</a:t>
            </a:r>
          </a:p>
        </p:txBody>
      </p:sp>
      <p:pic>
        <p:nvPicPr>
          <p:cNvPr id="8194" name="Picture 2" descr="Yearlong Tactile Calendar June">
            <a:extLst>
              <a:ext uri="{FF2B5EF4-FFF2-40B4-BE49-F238E27FC236}">
                <a16:creationId xmlns:a16="http://schemas.microsoft.com/office/drawing/2014/main" id="{B29A95B4-9156-65AB-BE08-66874EDF1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t="10869" r="5186" b="6134"/>
          <a:stretch>
            <a:fillRect/>
          </a:stretch>
        </p:blipFill>
        <p:spPr bwMode="auto">
          <a:xfrm>
            <a:off x="304800" y="152400"/>
            <a:ext cx="86106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Yearlong Tactile Calendar July">
            <a:extLst>
              <a:ext uri="{FF2B5EF4-FFF2-40B4-BE49-F238E27FC236}">
                <a16:creationId xmlns:a16="http://schemas.microsoft.com/office/drawing/2014/main" id="{7DA98458-FA99-0DBD-EEE5-73BBA5D23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" t="6110" r="9126" b="10394"/>
          <a:stretch>
            <a:fillRect/>
          </a:stretch>
        </p:blipFill>
        <p:spPr bwMode="auto">
          <a:xfrm>
            <a:off x="230188" y="152400"/>
            <a:ext cx="860901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7F3085-4005-09FB-C1A7-37811BF0CA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July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9B823-09CA-7648-27BF-E433722DD4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-1600200"/>
            <a:ext cx="7772400" cy="1470025"/>
          </a:xfrm>
        </p:spPr>
        <p:txBody>
          <a:bodyPr/>
          <a:lstStyle/>
          <a:p>
            <a:r>
              <a:rPr lang="en-US" dirty="0"/>
              <a:t>August</a:t>
            </a:r>
          </a:p>
        </p:txBody>
      </p:sp>
      <p:pic>
        <p:nvPicPr>
          <p:cNvPr id="10242" name="Picture 2" descr="Yearlong Tactile Calendar August">
            <a:extLst>
              <a:ext uri="{FF2B5EF4-FFF2-40B4-BE49-F238E27FC236}">
                <a16:creationId xmlns:a16="http://schemas.microsoft.com/office/drawing/2014/main" id="{2C1E1B5B-4642-562F-93C0-477BE03E4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1" t="1996" r="7947" b="13181"/>
          <a:stretch>
            <a:fillRect/>
          </a:stretch>
        </p:blipFill>
        <p:spPr bwMode="auto">
          <a:xfrm>
            <a:off x="228600" y="228600"/>
            <a:ext cx="84582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B3850BB-AE1D-4E66-BB24-70951E2A2961}"/>
</file>

<file path=customXml/itemProps2.xml><?xml version="1.0" encoding="utf-8"?>
<ds:datastoreItem xmlns:ds="http://schemas.openxmlformats.org/officeDocument/2006/customXml" ds:itemID="{71C8C19C-B83F-4678-BE19-64CB6C52FF8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2A5EA1-1B2D-416D-B858-CD8AA1D45023}"/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52</Words>
  <Application>Microsoft Macintosh PowerPoint</Application>
  <PresentationFormat>On-screen Show (4:3)</PresentationFormat>
  <Paragraphs>46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Yearlong Tactile Calendar                  Copyright 1997-2012, Jessie Moreau, M.Ed., NBCT  May be reproduced for educational purposes only and may not be sold.</vt:lpstr>
      <vt:lpstr>January</vt:lpstr>
      <vt:lpstr>February</vt:lpstr>
      <vt:lpstr>March</vt:lpstr>
      <vt:lpstr>April</vt:lpstr>
      <vt:lpstr>May</vt:lpstr>
      <vt:lpstr>June</vt:lpstr>
      <vt:lpstr>July</vt:lpstr>
      <vt:lpstr>August</vt:lpstr>
      <vt:lpstr>September</vt:lpstr>
      <vt:lpstr>October</vt:lpstr>
      <vt:lpstr>November</vt:lpstr>
      <vt:lpstr>December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Tactile Yearlong Calendar</dc:title>
  <dc:subject>Tactile Yearlong Calendar</dc:subject>
  <dc:creator>accessibility by OCALI</dc:creator>
  <cp:keywords/>
  <dc:description/>
  <cp:lastModifiedBy>John Deever</cp:lastModifiedBy>
  <cp:revision>9</cp:revision>
  <dcterms:created xsi:type="dcterms:W3CDTF">2009-11-11T01:08:00Z</dcterms:created>
  <dcterms:modified xsi:type="dcterms:W3CDTF">2026-04-15T18:30:20Z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</Properties>
</file>