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7"/>
  </p:notesMasterIdLst>
  <p:sldIdLst>
    <p:sldId id="256" r:id="rId4"/>
    <p:sldId id="260" r:id="rId5"/>
    <p:sldId id="262" r:id="rId6"/>
    <p:sldId id="259" r:id="rId7"/>
    <p:sldId id="268" r:id="rId8"/>
    <p:sldId id="270" r:id="rId9"/>
    <p:sldId id="269" r:id="rId10"/>
    <p:sldId id="264" r:id="rId11"/>
    <p:sldId id="267" r:id="rId12"/>
    <p:sldId id="263" r:id="rId13"/>
    <p:sldId id="280" r:id="rId14"/>
    <p:sldId id="279" r:id="rId15"/>
    <p:sldId id="274" r:id="rId16"/>
    <p:sldId id="272" r:id="rId17"/>
    <p:sldId id="266" r:id="rId18"/>
    <p:sldId id="258" r:id="rId19"/>
    <p:sldId id="277" r:id="rId20"/>
    <p:sldId id="278" r:id="rId21"/>
    <p:sldId id="273" r:id="rId22"/>
    <p:sldId id="297" r:id="rId23"/>
    <p:sldId id="265" r:id="rId24"/>
    <p:sldId id="283" r:id="rId25"/>
    <p:sldId id="298" r:id="rId26"/>
    <p:sldId id="276" r:id="rId27"/>
    <p:sldId id="261" r:id="rId28"/>
    <p:sldId id="295" r:id="rId29"/>
    <p:sldId id="296" r:id="rId30"/>
    <p:sldId id="282" r:id="rId31"/>
    <p:sldId id="299" r:id="rId32"/>
    <p:sldId id="284" r:id="rId33"/>
    <p:sldId id="292" r:id="rId34"/>
    <p:sldId id="291" r:id="rId35"/>
    <p:sldId id="293" r:id="rId36"/>
    <p:sldId id="294" r:id="rId37"/>
    <p:sldId id="290" r:id="rId38"/>
    <p:sldId id="285" r:id="rId39"/>
    <p:sldId id="286" r:id="rId40"/>
    <p:sldId id="288" r:id="rId41"/>
    <p:sldId id="287" r:id="rId42"/>
    <p:sldId id="302" r:id="rId43"/>
    <p:sldId id="301" r:id="rId44"/>
    <p:sldId id="300" r:id="rId45"/>
    <p:sldId id="289"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EA2001-289D-9247-BF5E-30FB4685438C}" v="913" dt="2026-04-16T12:57:36.5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02" autoAdjust="0"/>
    <p:restoredTop sz="86395"/>
  </p:normalViewPr>
  <p:slideViewPr>
    <p:cSldViewPr snapToGrid="0">
      <p:cViewPr varScale="1">
        <p:scale>
          <a:sx n="105" d="100"/>
          <a:sy n="105" d="100"/>
        </p:scale>
        <p:origin x="448"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microsoft.com/office/2015/10/relationships/revisionInfo" Target="revisionInfo.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customXml" Target="../customXml/item3.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Deever" userId="05b12f0f-3418-46dc-b8c6-de715be3a365" providerId="ADAL" clId="{68EC884E-CAF9-5C23-9EDD-DF0E4B6C0301}"/>
    <pc:docChg chg="undo custSel modSld">
      <pc:chgData name="John Deever" userId="05b12f0f-3418-46dc-b8c6-de715be3a365" providerId="ADAL" clId="{68EC884E-CAF9-5C23-9EDD-DF0E4B6C0301}" dt="2026-04-16T12:57:36.582" v="924" actId="962"/>
      <pc:docMkLst>
        <pc:docMk/>
      </pc:docMkLst>
      <pc:sldChg chg="modSp">
        <pc:chgData name="John Deever" userId="05b12f0f-3418-46dc-b8c6-de715be3a365" providerId="ADAL" clId="{68EC884E-CAF9-5C23-9EDD-DF0E4B6C0301}" dt="2026-04-16T12:01:09.151" v="5" actId="962"/>
        <pc:sldMkLst>
          <pc:docMk/>
          <pc:sldMk cId="0" sldId="256"/>
        </pc:sldMkLst>
        <pc:picChg chg="mod">
          <ac:chgData name="John Deever" userId="05b12f0f-3418-46dc-b8c6-de715be3a365" providerId="ADAL" clId="{68EC884E-CAF9-5C23-9EDD-DF0E4B6C0301}" dt="2026-04-16T12:00:39.308" v="1" actId="962"/>
          <ac:picMkLst>
            <pc:docMk/>
            <pc:sldMk cId="0" sldId="256"/>
            <ac:picMk id="2051" creationId="{51D29207-F903-60F3-EF20-FAB6B393A491}"/>
          </ac:picMkLst>
        </pc:picChg>
        <pc:picChg chg="mod">
          <ac:chgData name="John Deever" userId="05b12f0f-3418-46dc-b8c6-de715be3a365" providerId="ADAL" clId="{68EC884E-CAF9-5C23-9EDD-DF0E4B6C0301}" dt="2026-04-16T12:00:50.784" v="3" actId="962"/>
          <ac:picMkLst>
            <pc:docMk/>
            <pc:sldMk cId="0" sldId="256"/>
            <ac:picMk id="2052" creationId="{C1842835-E1CF-F1DB-1993-457A53EBA68C}"/>
          </ac:picMkLst>
        </pc:picChg>
        <pc:picChg chg="mod">
          <ac:chgData name="John Deever" userId="05b12f0f-3418-46dc-b8c6-de715be3a365" providerId="ADAL" clId="{68EC884E-CAF9-5C23-9EDD-DF0E4B6C0301}" dt="2026-04-16T12:01:09.151" v="5" actId="962"/>
          <ac:picMkLst>
            <pc:docMk/>
            <pc:sldMk cId="0" sldId="256"/>
            <ac:picMk id="2054" creationId="{E46715D6-77EF-201E-186F-36B1D471F9E2}"/>
          </ac:picMkLst>
        </pc:picChg>
      </pc:sldChg>
      <pc:sldChg chg="modSp">
        <pc:chgData name="John Deever" userId="05b12f0f-3418-46dc-b8c6-de715be3a365" providerId="ADAL" clId="{68EC884E-CAF9-5C23-9EDD-DF0E4B6C0301}" dt="2026-04-16T12:33:40.437" v="217" actId="962"/>
        <pc:sldMkLst>
          <pc:docMk/>
          <pc:sldMk cId="0" sldId="258"/>
        </pc:sldMkLst>
        <pc:picChg chg="mod">
          <ac:chgData name="John Deever" userId="05b12f0f-3418-46dc-b8c6-de715be3a365" providerId="ADAL" clId="{68EC884E-CAF9-5C23-9EDD-DF0E4B6C0301}" dt="2026-04-16T12:33:40.437" v="217" actId="962"/>
          <ac:picMkLst>
            <pc:docMk/>
            <pc:sldMk cId="0" sldId="258"/>
            <ac:picMk id="17411" creationId="{D8C6EFF3-0D94-0DA1-8607-E180BF68351F}"/>
          </ac:picMkLst>
        </pc:picChg>
      </pc:sldChg>
      <pc:sldChg chg="modSp">
        <pc:chgData name="John Deever" userId="05b12f0f-3418-46dc-b8c6-de715be3a365" providerId="ADAL" clId="{68EC884E-CAF9-5C23-9EDD-DF0E4B6C0301}" dt="2026-04-16T12:54:18.841" v="690" actId="1036"/>
        <pc:sldMkLst>
          <pc:docMk/>
          <pc:sldMk cId="0" sldId="259"/>
        </pc:sldMkLst>
        <pc:picChg chg="mod">
          <ac:chgData name="John Deever" userId="05b12f0f-3418-46dc-b8c6-de715be3a365" providerId="ADAL" clId="{68EC884E-CAF9-5C23-9EDD-DF0E4B6C0301}" dt="2026-04-16T12:54:18.841" v="690" actId="1036"/>
          <ac:picMkLst>
            <pc:docMk/>
            <pc:sldMk cId="0" sldId="259"/>
            <ac:picMk id="5124" creationId="{DF1FD6DA-7492-0C3A-4846-EBC128EECDCF}"/>
          </ac:picMkLst>
        </pc:picChg>
      </pc:sldChg>
      <pc:sldChg chg="modSp">
        <pc:chgData name="John Deever" userId="05b12f0f-3418-46dc-b8c6-de715be3a365" providerId="ADAL" clId="{68EC884E-CAF9-5C23-9EDD-DF0E4B6C0301}" dt="2026-04-16T12:03:31.854" v="9" actId="962"/>
        <pc:sldMkLst>
          <pc:docMk/>
          <pc:sldMk cId="0" sldId="260"/>
        </pc:sldMkLst>
        <pc:grpChg chg="mod">
          <ac:chgData name="John Deever" userId="05b12f0f-3418-46dc-b8c6-de715be3a365" providerId="ADAL" clId="{68EC884E-CAF9-5C23-9EDD-DF0E4B6C0301}" dt="2026-04-16T12:03:31.854" v="9" actId="962"/>
          <ac:grpSpMkLst>
            <pc:docMk/>
            <pc:sldMk cId="0" sldId="260"/>
            <ac:grpSpMk id="3076" creationId="{097115E7-1E2D-8E15-6BFE-F94E18C1C64D}"/>
          </ac:grpSpMkLst>
        </pc:grpChg>
      </pc:sldChg>
      <pc:sldChg chg="modSp">
        <pc:chgData name="John Deever" userId="05b12f0f-3418-46dc-b8c6-de715be3a365" providerId="ADAL" clId="{68EC884E-CAF9-5C23-9EDD-DF0E4B6C0301}" dt="2026-04-16T12:42:21.230" v="582" actId="962"/>
        <pc:sldMkLst>
          <pc:docMk/>
          <pc:sldMk cId="0" sldId="261"/>
        </pc:sldMkLst>
        <pc:grpChg chg="mod">
          <ac:chgData name="John Deever" userId="05b12f0f-3418-46dc-b8c6-de715be3a365" providerId="ADAL" clId="{68EC884E-CAF9-5C23-9EDD-DF0E4B6C0301}" dt="2026-04-16T12:42:21.230" v="582" actId="962"/>
          <ac:grpSpMkLst>
            <pc:docMk/>
            <pc:sldMk cId="0" sldId="261"/>
            <ac:grpSpMk id="2" creationId="{FA3CAD8A-0A11-E3CD-77CC-14E209CC3BE2}"/>
          </ac:grpSpMkLst>
        </pc:grpChg>
      </pc:sldChg>
      <pc:sldChg chg="modSp">
        <pc:chgData name="John Deever" userId="05b12f0f-3418-46dc-b8c6-de715be3a365" providerId="ADAL" clId="{68EC884E-CAF9-5C23-9EDD-DF0E4B6C0301}" dt="2026-04-16T12:04:25.794" v="15" actId="962"/>
        <pc:sldMkLst>
          <pc:docMk/>
          <pc:sldMk cId="0" sldId="262"/>
        </pc:sldMkLst>
        <pc:picChg chg="mod">
          <ac:chgData name="John Deever" userId="05b12f0f-3418-46dc-b8c6-de715be3a365" providerId="ADAL" clId="{68EC884E-CAF9-5C23-9EDD-DF0E4B6C0301}" dt="2026-04-16T12:04:17.640" v="13" actId="962"/>
          <ac:picMkLst>
            <pc:docMk/>
            <pc:sldMk cId="0" sldId="262"/>
            <ac:picMk id="4100" creationId="{044F69C7-9B59-C60C-68C0-308677022249}"/>
          </ac:picMkLst>
        </pc:picChg>
        <pc:picChg chg="mod">
          <ac:chgData name="John Deever" userId="05b12f0f-3418-46dc-b8c6-de715be3a365" providerId="ADAL" clId="{68EC884E-CAF9-5C23-9EDD-DF0E4B6C0301}" dt="2026-04-16T12:04:25.794" v="15" actId="962"/>
          <ac:picMkLst>
            <pc:docMk/>
            <pc:sldMk cId="0" sldId="262"/>
            <ac:picMk id="4101" creationId="{4826EA81-67C2-6388-AE15-944DDA60D0AB}"/>
          </ac:picMkLst>
        </pc:picChg>
      </pc:sldChg>
      <pc:sldChg chg="modSp">
        <pc:chgData name="John Deever" userId="05b12f0f-3418-46dc-b8c6-de715be3a365" providerId="ADAL" clId="{68EC884E-CAF9-5C23-9EDD-DF0E4B6C0301}" dt="2026-04-16T12:10:11.565" v="41" actId="962"/>
        <pc:sldMkLst>
          <pc:docMk/>
          <pc:sldMk cId="0" sldId="263"/>
        </pc:sldMkLst>
        <pc:picChg chg="mod">
          <ac:chgData name="John Deever" userId="05b12f0f-3418-46dc-b8c6-de715be3a365" providerId="ADAL" clId="{68EC884E-CAF9-5C23-9EDD-DF0E4B6C0301}" dt="2026-04-16T12:10:11.565" v="41" actId="962"/>
          <ac:picMkLst>
            <pc:docMk/>
            <pc:sldMk cId="0" sldId="263"/>
            <ac:picMk id="11268" creationId="{AB24AA30-D74F-7E6F-1DC1-5B8F7B47AF64}"/>
          </ac:picMkLst>
        </pc:picChg>
      </pc:sldChg>
      <pc:sldChg chg="modSp">
        <pc:chgData name="John Deever" userId="05b12f0f-3418-46dc-b8c6-de715be3a365" providerId="ADAL" clId="{68EC884E-CAF9-5C23-9EDD-DF0E4B6C0301}" dt="2026-04-16T12:09:10.793" v="37" actId="1035"/>
        <pc:sldMkLst>
          <pc:docMk/>
          <pc:sldMk cId="0" sldId="264"/>
        </pc:sldMkLst>
        <pc:picChg chg="mod">
          <ac:chgData name="John Deever" userId="05b12f0f-3418-46dc-b8c6-de715be3a365" providerId="ADAL" clId="{68EC884E-CAF9-5C23-9EDD-DF0E4B6C0301}" dt="2026-04-16T12:09:10.793" v="37" actId="1035"/>
          <ac:picMkLst>
            <pc:docMk/>
            <pc:sldMk cId="0" sldId="264"/>
            <ac:picMk id="9220" creationId="{0C7356D2-9FE2-150E-054F-1F66EB4E4E4F}"/>
          </ac:picMkLst>
        </pc:picChg>
      </pc:sldChg>
      <pc:sldChg chg="modSp mod">
        <pc:chgData name="John Deever" userId="05b12f0f-3418-46dc-b8c6-de715be3a365" providerId="ADAL" clId="{68EC884E-CAF9-5C23-9EDD-DF0E4B6C0301}" dt="2026-04-16T12:33:06.868" v="215" actId="962"/>
        <pc:sldMkLst>
          <pc:docMk/>
          <pc:sldMk cId="0" sldId="266"/>
        </pc:sldMkLst>
        <pc:spChg chg="ord">
          <ac:chgData name="John Deever" userId="05b12f0f-3418-46dc-b8c6-de715be3a365" providerId="ADAL" clId="{68EC884E-CAF9-5C23-9EDD-DF0E4B6C0301}" dt="2026-04-16T12:32:21.363" v="211" actId="13244"/>
          <ac:spMkLst>
            <pc:docMk/>
            <pc:sldMk cId="0" sldId="266"/>
            <ac:spMk id="11" creationId="{0AF2A416-293B-6752-7034-955E79580A46}"/>
          </ac:spMkLst>
        </pc:spChg>
        <pc:spChg chg="mod">
          <ac:chgData name="John Deever" userId="05b12f0f-3418-46dc-b8c6-de715be3a365" providerId="ADAL" clId="{68EC884E-CAF9-5C23-9EDD-DF0E4B6C0301}" dt="2026-04-16T12:33:05.398" v="214" actId="962"/>
          <ac:spMkLst>
            <pc:docMk/>
            <pc:sldMk cId="0" sldId="266"/>
            <ac:spMk id="12" creationId="{7A16CF68-E8B2-8BD1-8A11-FACC7BEC2E68}"/>
          </ac:spMkLst>
        </pc:spChg>
        <pc:spChg chg="mod">
          <ac:chgData name="John Deever" userId="05b12f0f-3418-46dc-b8c6-de715be3a365" providerId="ADAL" clId="{68EC884E-CAF9-5C23-9EDD-DF0E4B6C0301}" dt="2026-04-16T12:33:06.868" v="215" actId="962"/>
          <ac:spMkLst>
            <pc:docMk/>
            <pc:sldMk cId="0" sldId="266"/>
            <ac:spMk id="13" creationId="{1F0670D9-BA38-F79D-806E-FC3B17F31100}"/>
          </ac:spMkLst>
        </pc:spChg>
        <pc:picChg chg="mod">
          <ac:chgData name="John Deever" userId="05b12f0f-3418-46dc-b8c6-de715be3a365" providerId="ADAL" clId="{68EC884E-CAF9-5C23-9EDD-DF0E4B6C0301}" dt="2026-04-16T12:32:52.097" v="213" actId="962"/>
          <ac:picMkLst>
            <pc:docMk/>
            <pc:sldMk cId="0" sldId="266"/>
            <ac:picMk id="16387" creationId="{FE47FD5A-0279-29E2-2C8B-FC5D0F03E49D}"/>
          </ac:picMkLst>
        </pc:picChg>
      </pc:sldChg>
      <pc:sldChg chg="modSp">
        <pc:chgData name="John Deever" userId="05b12f0f-3418-46dc-b8c6-de715be3a365" providerId="ADAL" clId="{68EC884E-CAF9-5C23-9EDD-DF0E4B6C0301}" dt="2026-04-16T12:09:23.318" v="39" actId="962"/>
        <pc:sldMkLst>
          <pc:docMk/>
          <pc:sldMk cId="0" sldId="267"/>
        </pc:sldMkLst>
        <pc:picChg chg="mod">
          <ac:chgData name="John Deever" userId="05b12f0f-3418-46dc-b8c6-de715be3a365" providerId="ADAL" clId="{68EC884E-CAF9-5C23-9EDD-DF0E4B6C0301}" dt="2026-04-16T12:09:23.318" v="39" actId="962"/>
          <ac:picMkLst>
            <pc:docMk/>
            <pc:sldMk cId="0" sldId="267"/>
            <ac:picMk id="10244" creationId="{BBDCEC00-E9EE-E938-D836-287AED9EDF13}"/>
          </ac:picMkLst>
        </pc:picChg>
        <pc:picChg chg="mod">
          <ac:chgData name="John Deever" userId="05b12f0f-3418-46dc-b8c6-de715be3a365" providerId="ADAL" clId="{68EC884E-CAF9-5C23-9EDD-DF0E4B6C0301}" dt="2026-04-16T12:08:27.940" v="31" actId="962"/>
          <ac:picMkLst>
            <pc:docMk/>
            <pc:sldMk cId="0" sldId="267"/>
            <ac:picMk id="10245" creationId="{C0D74215-6D62-78CA-2456-83F76DC6FEDA}"/>
          </ac:picMkLst>
        </pc:picChg>
        <pc:picChg chg="mod">
          <ac:chgData name="John Deever" userId="05b12f0f-3418-46dc-b8c6-de715be3a365" providerId="ADAL" clId="{68EC884E-CAF9-5C23-9EDD-DF0E4B6C0301}" dt="2026-04-16T12:08:23.059" v="29" actId="962"/>
          <ac:picMkLst>
            <pc:docMk/>
            <pc:sldMk cId="0" sldId="267"/>
            <ac:picMk id="10246" creationId="{7A9767CB-6EFF-D6E2-F104-550BC50C9CFE}"/>
          </ac:picMkLst>
        </pc:picChg>
      </pc:sldChg>
      <pc:sldChg chg="modSp">
        <pc:chgData name="John Deever" userId="05b12f0f-3418-46dc-b8c6-de715be3a365" providerId="ADAL" clId="{68EC884E-CAF9-5C23-9EDD-DF0E4B6C0301}" dt="2026-04-16T12:06:04.274" v="19" actId="962"/>
        <pc:sldMkLst>
          <pc:docMk/>
          <pc:sldMk cId="0" sldId="268"/>
        </pc:sldMkLst>
        <pc:picChg chg="mod">
          <ac:chgData name="John Deever" userId="05b12f0f-3418-46dc-b8c6-de715be3a365" providerId="ADAL" clId="{68EC884E-CAF9-5C23-9EDD-DF0E4B6C0301}" dt="2026-04-16T12:06:04.274" v="19" actId="962"/>
          <ac:picMkLst>
            <pc:docMk/>
            <pc:sldMk cId="0" sldId="268"/>
            <ac:picMk id="6148" creationId="{E4D1C95A-BA40-C732-F5E9-368BD2E41083}"/>
          </ac:picMkLst>
        </pc:picChg>
      </pc:sldChg>
      <pc:sldChg chg="modSp">
        <pc:chgData name="John Deever" userId="05b12f0f-3418-46dc-b8c6-de715be3a365" providerId="ADAL" clId="{68EC884E-CAF9-5C23-9EDD-DF0E4B6C0301}" dt="2026-04-16T12:07:42.583" v="25" actId="962"/>
        <pc:sldMkLst>
          <pc:docMk/>
          <pc:sldMk cId="0" sldId="269"/>
        </pc:sldMkLst>
        <pc:picChg chg="mod">
          <ac:chgData name="John Deever" userId="05b12f0f-3418-46dc-b8c6-de715be3a365" providerId="ADAL" clId="{68EC884E-CAF9-5C23-9EDD-DF0E4B6C0301}" dt="2026-04-16T12:07:42.583" v="25" actId="962"/>
          <ac:picMkLst>
            <pc:docMk/>
            <pc:sldMk cId="0" sldId="269"/>
            <ac:picMk id="8196" creationId="{A7A80B67-EB61-0389-C348-E676900D1F01}"/>
          </ac:picMkLst>
        </pc:picChg>
      </pc:sldChg>
      <pc:sldChg chg="modSp">
        <pc:chgData name="John Deever" userId="05b12f0f-3418-46dc-b8c6-de715be3a365" providerId="ADAL" clId="{68EC884E-CAF9-5C23-9EDD-DF0E4B6C0301}" dt="2026-04-16T12:06:57.284" v="23" actId="962"/>
        <pc:sldMkLst>
          <pc:docMk/>
          <pc:sldMk cId="0" sldId="270"/>
        </pc:sldMkLst>
        <pc:picChg chg="mod">
          <ac:chgData name="John Deever" userId="05b12f0f-3418-46dc-b8c6-de715be3a365" providerId="ADAL" clId="{68EC884E-CAF9-5C23-9EDD-DF0E4B6C0301}" dt="2026-04-16T12:06:57.284" v="23" actId="962"/>
          <ac:picMkLst>
            <pc:docMk/>
            <pc:sldMk cId="0" sldId="270"/>
            <ac:picMk id="7172" creationId="{FC72F062-A938-95E0-828B-B6E70C85BE49}"/>
          </ac:picMkLst>
        </pc:picChg>
      </pc:sldChg>
      <pc:sldChg chg="modSp">
        <pc:chgData name="John Deever" userId="05b12f0f-3418-46dc-b8c6-de715be3a365" providerId="ADAL" clId="{68EC884E-CAF9-5C23-9EDD-DF0E4B6C0301}" dt="2026-04-16T12:21:19.455" v="206" actId="962"/>
        <pc:sldMkLst>
          <pc:docMk/>
          <pc:sldMk cId="0" sldId="272"/>
        </pc:sldMkLst>
        <pc:grpChg chg="mod">
          <ac:chgData name="John Deever" userId="05b12f0f-3418-46dc-b8c6-de715be3a365" providerId="ADAL" clId="{68EC884E-CAF9-5C23-9EDD-DF0E4B6C0301}" dt="2026-04-16T12:21:19.455" v="206" actId="962"/>
          <ac:grpSpMkLst>
            <pc:docMk/>
            <pc:sldMk cId="0" sldId="272"/>
            <ac:grpSpMk id="2" creationId="{8F6101A0-9317-E547-55DF-3B8F71F5D748}"/>
          </ac:grpSpMkLst>
        </pc:grpChg>
      </pc:sldChg>
      <pc:sldChg chg="modSp mod">
        <pc:chgData name="John Deever" userId="05b12f0f-3418-46dc-b8c6-de715be3a365" providerId="ADAL" clId="{68EC884E-CAF9-5C23-9EDD-DF0E4B6C0301}" dt="2026-04-16T12:38:09.374" v="565" actId="962"/>
        <pc:sldMkLst>
          <pc:docMk/>
          <pc:sldMk cId="0" sldId="273"/>
        </pc:sldMkLst>
        <pc:spChg chg="mod">
          <ac:chgData name="John Deever" userId="05b12f0f-3418-46dc-b8c6-de715be3a365" providerId="ADAL" clId="{68EC884E-CAF9-5C23-9EDD-DF0E4B6C0301}" dt="2026-04-16T12:36:19.376" v="346" actId="962"/>
          <ac:spMkLst>
            <pc:docMk/>
            <pc:sldMk cId="0" sldId="273"/>
            <ac:spMk id="14" creationId="{E0CAC5B3-196E-E588-066D-BF741028589C}"/>
          </ac:spMkLst>
        </pc:spChg>
        <pc:spChg chg="mod">
          <ac:chgData name="John Deever" userId="05b12f0f-3418-46dc-b8c6-de715be3a365" providerId="ADAL" clId="{68EC884E-CAF9-5C23-9EDD-DF0E4B6C0301}" dt="2026-04-16T12:36:19.380" v="347" actId="962"/>
          <ac:spMkLst>
            <pc:docMk/>
            <pc:sldMk cId="0" sldId="273"/>
            <ac:spMk id="17" creationId="{7397B3C0-6261-A851-2445-4DEBD037827A}"/>
          </ac:spMkLst>
        </pc:spChg>
        <pc:spChg chg="mod">
          <ac:chgData name="John Deever" userId="05b12f0f-3418-46dc-b8c6-de715be3a365" providerId="ADAL" clId="{68EC884E-CAF9-5C23-9EDD-DF0E4B6C0301}" dt="2026-04-16T12:36:19.372" v="345" actId="962"/>
          <ac:spMkLst>
            <pc:docMk/>
            <pc:sldMk cId="0" sldId="273"/>
            <ac:spMk id="18" creationId="{2BEE28D0-D47A-7C2F-BEF4-A97634B10A3A}"/>
          </ac:spMkLst>
        </pc:spChg>
        <pc:grpChg chg="mod">
          <ac:chgData name="John Deever" userId="05b12f0f-3418-46dc-b8c6-de715be3a365" providerId="ADAL" clId="{68EC884E-CAF9-5C23-9EDD-DF0E4B6C0301}" dt="2026-04-16T12:38:09.374" v="565" actId="962"/>
          <ac:grpSpMkLst>
            <pc:docMk/>
            <pc:sldMk cId="0" sldId="273"/>
            <ac:grpSpMk id="2" creationId="{C88552D3-67A0-C5DB-576A-BDA6296C64AC}"/>
          </ac:grpSpMkLst>
        </pc:grpChg>
        <pc:grpChg chg="mod">
          <ac:chgData name="John Deever" userId="05b12f0f-3418-46dc-b8c6-de715be3a365" providerId="ADAL" clId="{68EC884E-CAF9-5C23-9EDD-DF0E4B6C0301}" dt="2026-04-16T12:37:25.474" v="353" actId="962"/>
          <ac:grpSpMkLst>
            <pc:docMk/>
            <pc:sldMk cId="0" sldId="273"/>
            <ac:grpSpMk id="20482" creationId="{4AB26A81-6012-5E6F-C629-8F2029BE4235}"/>
          </ac:grpSpMkLst>
        </pc:grpChg>
      </pc:sldChg>
      <pc:sldChg chg="modSp">
        <pc:chgData name="John Deever" userId="05b12f0f-3418-46dc-b8c6-de715be3a365" providerId="ADAL" clId="{68EC884E-CAF9-5C23-9EDD-DF0E4B6C0301}" dt="2026-04-16T12:14:27.327" v="204" actId="962"/>
        <pc:sldMkLst>
          <pc:docMk/>
          <pc:sldMk cId="0" sldId="274"/>
        </pc:sldMkLst>
        <pc:picChg chg="mod">
          <ac:chgData name="John Deever" userId="05b12f0f-3418-46dc-b8c6-de715be3a365" providerId="ADAL" clId="{68EC884E-CAF9-5C23-9EDD-DF0E4B6C0301}" dt="2026-04-16T12:14:27.327" v="204" actId="962"/>
          <ac:picMkLst>
            <pc:docMk/>
            <pc:sldMk cId="0" sldId="274"/>
            <ac:picMk id="6" creationId="{702F34B6-02C3-E988-BD46-827DBCF7FD82}"/>
          </ac:picMkLst>
        </pc:picChg>
        <pc:picChg chg="mod">
          <ac:chgData name="John Deever" userId="05b12f0f-3418-46dc-b8c6-de715be3a365" providerId="ADAL" clId="{68EC884E-CAF9-5C23-9EDD-DF0E4B6C0301}" dt="2026-04-16T12:14:10.036" v="202" actId="962"/>
          <ac:picMkLst>
            <pc:docMk/>
            <pc:sldMk cId="0" sldId="274"/>
            <ac:picMk id="14338" creationId="{35E8640E-6556-8100-C946-D16CF052F93A}"/>
          </ac:picMkLst>
        </pc:picChg>
      </pc:sldChg>
      <pc:sldChg chg="modSp">
        <pc:chgData name="John Deever" userId="05b12f0f-3418-46dc-b8c6-de715be3a365" providerId="ADAL" clId="{68EC884E-CAF9-5C23-9EDD-DF0E4B6C0301}" dt="2026-04-16T12:41:13.612" v="580" actId="962"/>
        <pc:sldMkLst>
          <pc:docMk/>
          <pc:sldMk cId="0" sldId="276"/>
        </pc:sldMkLst>
        <pc:picChg chg="mod">
          <ac:chgData name="John Deever" userId="05b12f0f-3418-46dc-b8c6-de715be3a365" providerId="ADAL" clId="{68EC884E-CAF9-5C23-9EDD-DF0E4B6C0301}" dt="2026-04-16T12:41:13.612" v="580" actId="962"/>
          <ac:picMkLst>
            <pc:docMk/>
            <pc:sldMk cId="0" sldId="276"/>
            <ac:picMk id="24578" creationId="{50868DCB-6FD0-ECC5-1D0E-44939D59693C}"/>
          </ac:picMkLst>
        </pc:picChg>
        <pc:picChg chg="mod">
          <ac:chgData name="John Deever" userId="05b12f0f-3418-46dc-b8c6-de715be3a365" providerId="ADAL" clId="{68EC884E-CAF9-5C23-9EDD-DF0E4B6C0301}" dt="2026-04-16T12:40:58.935" v="577" actId="962"/>
          <ac:picMkLst>
            <pc:docMk/>
            <pc:sldMk cId="0" sldId="276"/>
            <ac:picMk id="25604" creationId="{71205103-7684-1A1F-C67A-8C4884F3CD93}"/>
          </ac:picMkLst>
        </pc:picChg>
        <pc:picChg chg="mod">
          <ac:chgData name="John Deever" userId="05b12f0f-3418-46dc-b8c6-de715be3a365" providerId="ADAL" clId="{68EC884E-CAF9-5C23-9EDD-DF0E4B6C0301}" dt="2026-04-16T12:41:02.523" v="578" actId="962"/>
          <ac:picMkLst>
            <pc:docMk/>
            <pc:sldMk cId="0" sldId="276"/>
            <ac:picMk id="25605" creationId="{4F8BC303-8AE9-A2AE-0069-69A9F95E5E76}"/>
          </ac:picMkLst>
        </pc:picChg>
      </pc:sldChg>
      <pc:sldChg chg="modSp">
        <pc:chgData name="John Deever" userId="05b12f0f-3418-46dc-b8c6-de715be3a365" providerId="ADAL" clId="{68EC884E-CAF9-5C23-9EDD-DF0E4B6C0301}" dt="2026-04-16T12:34:27.152" v="221" actId="962"/>
        <pc:sldMkLst>
          <pc:docMk/>
          <pc:sldMk cId="0" sldId="277"/>
        </pc:sldMkLst>
        <pc:picChg chg="mod">
          <ac:chgData name="John Deever" userId="05b12f0f-3418-46dc-b8c6-de715be3a365" providerId="ADAL" clId="{68EC884E-CAF9-5C23-9EDD-DF0E4B6C0301}" dt="2026-04-16T12:33:57.627" v="219" actId="962"/>
          <ac:picMkLst>
            <pc:docMk/>
            <pc:sldMk cId="0" sldId="277"/>
            <ac:picMk id="18435" creationId="{5A4FD2DF-4500-6E1E-10A3-69EA1753FE53}"/>
          </ac:picMkLst>
        </pc:picChg>
        <pc:picChg chg="mod">
          <ac:chgData name="John Deever" userId="05b12f0f-3418-46dc-b8c6-de715be3a365" providerId="ADAL" clId="{68EC884E-CAF9-5C23-9EDD-DF0E4B6C0301}" dt="2026-04-16T12:34:27.152" v="221" actId="962"/>
          <ac:picMkLst>
            <pc:docMk/>
            <pc:sldMk cId="0" sldId="277"/>
            <ac:picMk id="18436" creationId="{449F04EA-492D-4DFE-7385-CE8DC5E91B01}"/>
          </ac:picMkLst>
        </pc:picChg>
      </pc:sldChg>
      <pc:sldChg chg="addSp delSp modSp mod addAnim delAnim">
        <pc:chgData name="John Deever" userId="05b12f0f-3418-46dc-b8c6-de715be3a365" providerId="ADAL" clId="{68EC884E-CAF9-5C23-9EDD-DF0E4B6C0301}" dt="2026-04-16T12:36:00.624" v="344" actId="962"/>
        <pc:sldMkLst>
          <pc:docMk/>
          <pc:sldMk cId="0" sldId="278"/>
        </pc:sldMkLst>
        <pc:spChg chg="topLvl">
          <ac:chgData name="John Deever" userId="05b12f0f-3418-46dc-b8c6-de715be3a365" providerId="ADAL" clId="{68EC884E-CAF9-5C23-9EDD-DF0E4B6C0301}" dt="2026-04-16T12:35:25.197" v="225" actId="164"/>
          <ac:spMkLst>
            <pc:docMk/>
            <pc:sldMk cId="0" sldId="278"/>
            <ac:spMk id="14" creationId="{1F492AB2-03FD-22A2-9895-6C12852C420C}"/>
          </ac:spMkLst>
        </pc:spChg>
        <pc:grpChg chg="add del">
          <ac:chgData name="John Deever" userId="05b12f0f-3418-46dc-b8c6-de715be3a365" providerId="ADAL" clId="{68EC884E-CAF9-5C23-9EDD-DF0E4B6C0301}" dt="2026-04-16T12:35:25.197" v="225" actId="164"/>
          <ac:grpSpMkLst>
            <pc:docMk/>
            <pc:sldMk cId="0" sldId="278"/>
            <ac:grpSpMk id="2" creationId="{F52EF353-1920-4290-4AE0-9E5029F5F72E}"/>
          </ac:grpSpMkLst>
        </pc:grpChg>
        <pc:grpChg chg="add mod">
          <ac:chgData name="John Deever" userId="05b12f0f-3418-46dc-b8c6-de715be3a365" providerId="ADAL" clId="{68EC884E-CAF9-5C23-9EDD-DF0E4B6C0301}" dt="2026-04-16T12:36:00.624" v="344" actId="962"/>
          <ac:grpSpMkLst>
            <pc:docMk/>
            <pc:sldMk cId="0" sldId="278"/>
            <ac:grpSpMk id="3" creationId="{AF6A05EF-F831-BF2D-8A66-976E4BF5222B}"/>
          </ac:grpSpMkLst>
        </pc:grpChg>
        <pc:grpChg chg="topLvl">
          <ac:chgData name="John Deever" userId="05b12f0f-3418-46dc-b8c6-de715be3a365" providerId="ADAL" clId="{68EC884E-CAF9-5C23-9EDD-DF0E4B6C0301}" dt="2026-04-16T12:35:25.197" v="225" actId="164"/>
          <ac:grpSpMkLst>
            <pc:docMk/>
            <pc:sldMk cId="0" sldId="278"/>
            <ac:grpSpMk id="19461" creationId="{931A79AC-1B7A-216C-6843-60509673BB93}"/>
          </ac:grpSpMkLst>
        </pc:grpChg>
        <pc:picChg chg="mod topLvl">
          <ac:chgData name="John Deever" userId="05b12f0f-3418-46dc-b8c6-de715be3a365" providerId="ADAL" clId="{68EC884E-CAF9-5C23-9EDD-DF0E4B6C0301}" dt="2026-04-16T12:35:25.197" v="225" actId="164"/>
          <ac:picMkLst>
            <pc:docMk/>
            <pc:sldMk cId="0" sldId="278"/>
            <ac:picMk id="19460" creationId="{F9413AD3-FB54-4664-59E9-3F29DAB53E23}"/>
          </ac:picMkLst>
        </pc:picChg>
      </pc:sldChg>
      <pc:sldChg chg="modSp">
        <pc:chgData name="John Deever" userId="05b12f0f-3418-46dc-b8c6-de715be3a365" providerId="ADAL" clId="{68EC884E-CAF9-5C23-9EDD-DF0E4B6C0301}" dt="2026-04-16T12:13:02.559" v="196" actId="962"/>
        <pc:sldMkLst>
          <pc:docMk/>
          <pc:sldMk cId="0" sldId="279"/>
        </pc:sldMkLst>
        <pc:grpChg chg="mod">
          <ac:chgData name="John Deever" userId="05b12f0f-3418-46dc-b8c6-de715be3a365" providerId="ADAL" clId="{68EC884E-CAF9-5C23-9EDD-DF0E4B6C0301}" dt="2026-04-16T12:13:02.559" v="196" actId="962"/>
          <ac:grpSpMkLst>
            <pc:docMk/>
            <pc:sldMk cId="0" sldId="279"/>
            <ac:grpSpMk id="2" creationId="{353F0BFC-6D39-EFFE-81B6-A68EEAB2C4FC}"/>
          </ac:grpSpMkLst>
        </pc:grpChg>
      </pc:sldChg>
      <pc:sldChg chg="addSp modSp mod delAnim">
        <pc:chgData name="John Deever" userId="05b12f0f-3418-46dc-b8c6-de715be3a365" providerId="ADAL" clId="{68EC884E-CAF9-5C23-9EDD-DF0E4B6C0301}" dt="2026-04-16T12:11:56.451" v="194" actId="962"/>
        <pc:sldMkLst>
          <pc:docMk/>
          <pc:sldMk cId="0" sldId="280"/>
        </pc:sldMkLst>
        <pc:grpChg chg="add mod">
          <ac:chgData name="John Deever" userId="05b12f0f-3418-46dc-b8c6-de715be3a365" providerId="ADAL" clId="{68EC884E-CAF9-5C23-9EDD-DF0E4B6C0301}" dt="2026-04-16T12:11:56.451" v="194" actId="962"/>
          <ac:grpSpMkLst>
            <pc:docMk/>
            <pc:sldMk cId="0" sldId="280"/>
            <ac:grpSpMk id="2" creationId="{E29923D1-E216-A2B9-59FE-B23B2527EF7A}"/>
          </ac:grpSpMkLst>
        </pc:grpChg>
        <pc:picChg chg="mod">
          <ac:chgData name="John Deever" userId="05b12f0f-3418-46dc-b8c6-de715be3a365" providerId="ADAL" clId="{68EC884E-CAF9-5C23-9EDD-DF0E4B6C0301}" dt="2026-04-16T12:11:03.208" v="45" actId="962"/>
          <ac:picMkLst>
            <pc:docMk/>
            <pc:sldMk cId="0" sldId="280"/>
            <ac:picMk id="12290" creationId="{7F5A5867-1402-D90F-A5C1-E35313BB0664}"/>
          </ac:picMkLst>
        </pc:picChg>
      </pc:sldChg>
      <pc:sldChg chg="modSp">
        <pc:chgData name="John Deever" userId="05b12f0f-3418-46dc-b8c6-de715be3a365" providerId="ADAL" clId="{68EC884E-CAF9-5C23-9EDD-DF0E4B6C0301}" dt="2026-04-16T12:45:18.418" v="636" actId="962"/>
        <pc:sldMkLst>
          <pc:docMk/>
          <pc:sldMk cId="0" sldId="282"/>
        </pc:sldMkLst>
        <pc:picChg chg="mod">
          <ac:chgData name="John Deever" userId="05b12f0f-3418-46dc-b8c6-de715be3a365" providerId="ADAL" clId="{68EC884E-CAF9-5C23-9EDD-DF0E4B6C0301}" dt="2026-04-16T12:45:18.418" v="636" actId="962"/>
          <ac:picMkLst>
            <pc:docMk/>
            <pc:sldMk cId="0" sldId="282"/>
            <ac:picMk id="29700" creationId="{EF2EFB98-9E53-9E53-7149-7187BFCD7474}"/>
          </ac:picMkLst>
        </pc:picChg>
      </pc:sldChg>
      <pc:sldChg chg="modSp">
        <pc:chgData name="John Deever" userId="05b12f0f-3418-46dc-b8c6-de715be3a365" providerId="ADAL" clId="{68EC884E-CAF9-5C23-9EDD-DF0E4B6C0301}" dt="2026-04-16T12:56:30.465" v="846" actId="1076"/>
        <pc:sldMkLst>
          <pc:docMk/>
          <pc:sldMk cId="0" sldId="284"/>
        </pc:sldMkLst>
        <pc:spChg chg="mod">
          <ac:chgData name="John Deever" userId="05b12f0f-3418-46dc-b8c6-de715be3a365" providerId="ADAL" clId="{68EC884E-CAF9-5C23-9EDD-DF0E4B6C0301}" dt="2026-04-16T12:56:30.465" v="846" actId="1076"/>
          <ac:spMkLst>
            <pc:docMk/>
            <pc:sldMk cId="0" sldId="284"/>
            <ac:spMk id="10" creationId="{BC65FBE7-1E21-BC54-A737-A2FCD2E025A9}"/>
          </ac:spMkLst>
        </pc:spChg>
        <pc:spChg chg="mod">
          <ac:chgData name="John Deever" userId="05b12f0f-3418-46dc-b8c6-de715be3a365" providerId="ADAL" clId="{68EC884E-CAF9-5C23-9EDD-DF0E4B6C0301}" dt="2026-04-16T12:56:30.465" v="846" actId="1076"/>
          <ac:spMkLst>
            <pc:docMk/>
            <pc:sldMk cId="0" sldId="284"/>
            <ac:spMk id="11" creationId="{1F8FE1B0-6360-723C-160A-20D506E48DD6}"/>
          </ac:spMkLst>
        </pc:spChg>
        <pc:grpChg chg="mod">
          <ac:chgData name="John Deever" userId="05b12f0f-3418-46dc-b8c6-de715be3a365" providerId="ADAL" clId="{68EC884E-CAF9-5C23-9EDD-DF0E4B6C0301}" dt="2026-04-16T12:56:30.465" v="846" actId="1076"/>
          <ac:grpSpMkLst>
            <pc:docMk/>
            <pc:sldMk cId="0" sldId="284"/>
            <ac:grpSpMk id="2" creationId="{D7F09F3C-1BD9-42E9-93E4-3DE0AA206CD3}"/>
          </ac:grpSpMkLst>
        </pc:grpChg>
        <pc:picChg chg="mod">
          <ac:chgData name="John Deever" userId="05b12f0f-3418-46dc-b8c6-de715be3a365" providerId="ADAL" clId="{68EC884E-CAF9-5C23-9EDD-DF0E4B6C0301}" dt="2026-04-16T12:56:29.515" v="845" actId="1076"/>
          <ac:picMkLst>
            <pc:docMk/>
            <pc:sldMk cId="0" sldId="284"/>
            <ac:picMk id="31746" creationId="{562C662B-2B50-63C9-3BC6-4FAFCF9E5E02}"/>
          </ac:picMkLst>
        </pc:picChg>
        <pc:picChg chg="mod">
          <ac:chgData name="John Deever" userId="05b12f0f-3418-46dc-b8c6-de715be3a365" providerId="ADAL" clId="{68EC884E-CAF9-5C23-9EDD-DF0E4B6C0301}" dt="2026-04-16T12:56:30.465" v="846" actId="1076"/>
          <ac:picMkLst>
            <pc:docMk/>
            <pc:sldMk cId="0" sldId="284"/>
            <ac:picMk id="31747" creationId="{F21A8031-1C69-D26C-1F65-ECF1822F3412}"/>
          </ac:picMkLst>
        </pc:picChg>
      </pc:sldChg>
      <pc:sldChg chg="modSp">
        <pc:chgData name="John Deever" userId="05b12f0f-3418-46dc-b8c6-de715be3a365" providerId="ADAL" clId="{68EC884E-CAF9-5C23-9EDD-DF0E4B6C0301}" dt="2026-04-16T12:53:31.534" v="688" actId="1036"/>
        <pc:sldMkLst>
          <pc:docMk/>
          <pc:sldMk cId="0" sldId="290"/>
        </pc:sldMkLst>
        <pc:picChg chg="mod">
          <ac:chgData name="John Deever" userId="05b12f0f-3418-46dc-b8c6-de715be3a365" providerId="ADAL" clId="{68EC884E-CAF9-5C23-9EDD-DF0E4B6C0301}" dt="2026-04-16T12:53:31.534" v="688" actId="1036"/>
          <ac:picMkLst>
            <pc:docMk/>
            <pc:sldMk cId="0" sldId="290"/>
            <ac:picMk id="36867" creationId="{27E46FCB-F476-E288-5B1E-CED70559E62F}"/>
          </ac:picMkLst>
        </pc:picChg>
      </pc:sldChg>
      <pc:sldChg chg="modSp">
        <pc:chgData name="John Deever" userId="05b12f0f-3418-46dc-b8c6-de715be3a365" providerId="ADAL" clId="{68EC884E-CAF9-5C23-9EDD-DF0E4B6C0301}" dt="2026-04-16T12:47:40.700" v="644" actId="962"/>
        <pc:sldMkLst>
          <pc:docMk/>
          <pc:sldMk cId="0" sldId="291"/>
        </pc:sldMkLst>
        <pc:grpChg chg="mod">
          <ac:chgData name="John Deever" userId="05b12f0f-3418-46dc-b8c6-de715be3a365" providerId="ADAL" clId="{68EC884E-CAF9-5C23-9EDD-DF0E4B6C0301}" dt="2026-04-16T12:47:40.700" v="644" actId="962"/>
          <ac:grpSpMkLst>
            <pc:docMk/>
            <pc:sldMk cId="0" sldId="291"/>
            <ac:grpSpMk id="2" creationId="{BEAA9846-555A-ABA6-D48B-8393B71650FC}"/>
          </ac:grpSpMkLst>
        </pc:grpChg>
      </pc:sldChg>
      <pc:sldChg chg="modSp">
        <pc:chgData name="John Deever" userId="05b12f0f-3418-46dc-b8c6-de715be3a365" providerId="ADAL" clId="{68EC884E-CAF9-5C23-9EDD-DF0E4B6C0301}" dt="2026-04-16T12:47:17.946" v="642" actId="962"/>
        <pc:sldMkLst>
          <pc:docMk/>
          <pc:sldMk cId="0" sldId="292"/>
        </pc:sldMkLst>
        <pc:picChg chg="mod">
          <ac:chgData name="John Deever" userId="05b12f0f-3418-46dc-b8c6-de715be3a365" providerId="ADAL" clId="{68EC884E-CAF9-5C23-9EDD-DF0E4B6C0301}" dt="2026-04-16T12:47:17.946" v="642" actId="962"/>
          <ac:picMkLst>
            <pc:docMk/>
            <pc:sldMk cId="0" sldId="292"/>
            <ac:picMk id="32772" creationId="{5DA5F9E3-FA6E-C16A-BE4F-C457F1A6CCAB}"/>
          </ac:picMkLst>
        </pc:picChg>
      </pc:sldChg>
      <pc:sldChg chg="modSp mod">
        <pc:chgData name="John Deever" userId="05b12f0f-3418-46dc-b8c6-de715be3a365" providerId="ADAL" clId="{68EC884E-CAF9-5C23-9EDD-DF0E4B6C0301}" dt="2026-04-16T12:57:16.795" v="922" actId="962"/>
        <pc:sldMkLst>
          <pc:docMk/>
          <pc:sldMk cId="0" sldId="293"/>
        </pc:sldMkLst>
        <pc:spChg chg="mod">
          <ac:chgData name="John Deever" userId="05b12f0f-3418-46dc-b8c6-de715be3a365" providerId="ADAL" clId="{68EC884E-CAF9-5C23-9EDD-DF0E4B6C0301}" dt="2026-04-16T12:36:19.395" v="348" actId="962"/>
          <ac:spMkLst>
            <pc:docMk/>
            <pc:sldMk cId="0" sldId="293"/>
            <ac:spMk id="5" creationId="{AC3BCE7E-086B-9C9F-BCA3-BC8DA182ACEC}"/>
          </ac:spMkLst>
        </pc:spChg>
        <pc:spChg chg="mod">
          <ac:chgData name="John Deever" userId="05b12f0f-3418-46dc-b8c6-de715be3a365" providerId="ADAL" clId="{68EC884E-CAF9-5C23-9EDD-DF0E4B6C0301}" dt="2026-04-16T12:36:19.398" v="349" actId="962"/>
          <ac:spMkLst>
            <pc:docMk/>
            <pc:sldMk cId="0" sldId="293"/>
            <ac:spMk id="7" creationId="{C5FDCFC8-34B2-A943-D04A-6F996CA1CE29}"/>
          </ac:spMkLst>
        </pc:spChg>
        <pc:picChg chg="mod">
          <ac:chgData name="John Deever" userId="05b12f0f-3418-46dc-b8c6-de715be3a365" providerId="ADAL" clId="{68EC884E-CAF9-5C23-9EDD-DF0E4B6C0301}" dt="2026-04-16T12:57:16.795" v="922" actId="962"/>
          <ac:picMkLst>
            <pc:docMk/>
            <pc:sldMk cId="0" sldId="293"/>
            <ac:picMk id="34820" creationId="{C6CBB539-AB07-89FA-6F4C-72676D558BFD}"/>
          </ac:picMkLst>
        </pc:picChg>
      </pc:sldChg>
      <pc:sldChg chg="modSp">
        <pc:chgData name="John Deever" userId="05b12f0f-3418-46dc-b8c6-de715be3a365" providerId="ADAL" clId="{68EC884E-CAF9-5C23-9EDD-DF0E4B6C0301}" dt="2026-04-16T12:57:36.582" v="924" actId="962"/>
        <pc:sldMkLst>
          <pc:docMk/>
          <pc:sldMk cId="0" sldId="294"/>
        </pc:sldMkLst>
        <pc:picChg chg="mod">
          <ac:chgData name="John Deever" userId="05b12f0f-3418-46dc-b8c6-de715be3a365" providerId="ADAL" clId="{68EC884E-CAF9-5C23-9EDD-DF0E4B6C0301}" dt="2026-04-16T12:57:36.582" v="924" actId="962"/>
          <ac:picMkLst>
            <pc:docMk/>
            <pc:sldMk cId="0" sldId="294"/>
            <ac:picMk id="10" creationId="{B8951CDE-5F44-EAA2-4FD6-9C1BA5FF3423}"/>
          </ac:picMkLst>
        </pc:picChg>
        <pc:picChg chg="mod">
          <ac:chgData name="John Deever" userId="05b12f0f-3418-46dc-b8c6-de715be3a365" providerId="ADAL" clId="{68EC884E-CAF9-5C23-9EDD-DF0E4B6C0301}" dt="2026-04-16T12:51:50.544" v="652" actId="962"/>
          <ac:picMkLst>
            <pc:docMk/>
            <pc:sldMk cId="0" sldId="294"/>
            <ac:picMk id="35844" creationId="{A51B2844-C93E-6EE2-E246-97746BD353FD}"/>
          </ac:picMkLst>
        </pc:picChg>
      </pc:sldChg>
      <pc:sldChg chg="modSp">
        <pc:chgData name="John Deever" userId="05b12f0f-3418-46dc-b8c6-de715be3a365" providerId="ADAL" clId="{68EC884E-CAF9-5C23-9EDD-DF0E4B6C0301}" dt="2026-04-16T12:43:24.563" v="586" actId="962"/>
        <pc:sldMkLst>
          <pc:docMk/>
          <pc:sldMk cId="0" sldId="295"/>
        </pc:sldMkLst>
        <pc:grpChg chg="mod">
          <ac:chgData name="John Deever" userId="05b12f0f-3418-46dc-b8c6-de715be3a365" providerId="ADAL" clId="{68EC884E-CAF9-5C23-9EDD-DF0E4B6C0301}" dt="2026-04-16T12:43:24.563" v="586" actId="962"/>
          <ac:grpSpMkLst>
            <pc:docMk/>
            <pc:sldMk cId="0" sldId="295"/>
            <ac:grpSpMk id="2" creationId="{2243BE02-3CF0-A2BA-D75B-1E5E41AC7605}"/>
          </ac:grpSpMkLst>
        </pc:grpChg>
        <pc:picChg chg="mod">
          <ac:chgData name="John Deever" userId="05b12f0f-3418-46dc-b8c6-de715be3a365" providerId="ADAL" clId="{68EC884E-CAF9-5C23-9EDD-DF0E4B6C0301}" dt="2026-04-16T12:43:04.862" v="584" actId="962"/>
          <ac:picMkLst>
            <pc:docMk/>
            <pc:sldMk cId="0" sldId="295"/>
            <ac:picMk id="27652" creationId="{BFE41E99-F519-E706-C2DA-C3A67AF10C52}"/>
          </ac:picMkLst>
        </pc:picChg>
      </pc:sldChg>
      <pc:sldChg chg="modSp">
        <pc:chgData name="John Deever" userId="05b12f0f-3418-46dc-b8c6-de715be3a365" providerId="ADAL" clId="{68EC884E-CAF9-5C23-9EDD-DF0E4B6C0301}" dt="2026-04-16T12:44:27.613" v="592" actId="962"/>
        <pc:sldMkLst>
          <pc:docMk/>
          <pc:sldMk cId="0" sldId="296"/>
        </pc:sldMkLst>
        <pc:grpChg chg="mod">
          <ac:chgData name="John Deever" userId="05b12f0f-3418-46dc-b8c6-de715be3a365" providerId="ADAL" clId="{68EC884E-CAF9-5C23-9EDD-DF0E4B6C0301}" dt="2026-04-16T12:44:12.457" v="590" actId="962"/>
          <ac:grpSpMkLst>
            <pc:docMk/>
            <pc:sldMk cId="0" sldId="296"/>
            <ac:grpSpMk id="2" creationId="{4EEAD541-5B86-8895-26D4-0A6E7467DB0C}"/>
          </ac:grpSpMkLst>
        </pc:grpChg>
        <pc:picChg chg="mod">
          <ac:chgData name="John Deever" userId="05b12f0f-3418-46dc-b8c6-de715be3a365" providerId="ADAL" clId="{68EC884E-CAF9-5C23-9EDD-DF0E4B6C0301}" dt="2026-04-16T12:43:32.543" v="588" actId="962"/>
          <ac:picMkLst>
            <pc:docMk/>
            <pc:sldMk cId="0" sldId="296"/>
            <ac:picMk id="28676" creationId="{E8E29599-DB28-ECBB-ED79-42664DC86DCD}"/>
          </ac:picMkLst>
        </pc:picChg>
        <pc:picChg chg="mod">
          <ac:chgData name="John Deever" userId="05b12f0f-3418-46dc-b8c6-de715be3a365" providerId="ADAL" clId="{68EC884E-CAF9-5C23-9EDD-DF0E4B6C0301}" dt="2026-04-16T12:44:27.613" v="592" actId="962"/>
          <ac:picMkLst>
            <pc:docMk/>
            <pc:sldMk cId="0" sldId="296"/>
            <ac:picMk id="28677" creationId="{9EC3D7D6-6E53-D4AF-B649-DF7A9FFC5F5D}"/>
          </ac:picMkLst>
        </pc:picChg>
      </pc:sldChg>
      <pc:sldChg chg="modSp">
        <pc:chgData name="John Deever" userId="05b12f0f-3418-46dc-b8c6-de715be3a365" providerId="ADAL" clId="{68EC884E-CAF9-5C23-9EDD-DF0E4B6C0301}" dt="2026-04-16T12:39:26.510" v="569" actId="962"/>
        <pc:sldMkLst>
          <pc:docMk/>
          <pc:sldMk cId="0" sldId="297"/>
        </pc:sldMkLst>
        <pc:grpChg chg="mod">
          <ac:chgData name="John Deever" userId="05b12f0f-3418-46dc-b8c6-de715be3a365" providerId="ADAL" clId="{68EC884E-CAF9-5C23-9EDD-DF0E4B6C0301}" dt="2026-04-16T12:39:01.618" v="567" actId="962"/>
          <ac:grpSpMkLst>
            <pc:docMk/>
            <pc:sldMk cId="0" sldId="297"/>
            <ac:grpSpMk id="2" creationId="{201A0A31-D207-9B3D-7A89-CBC10CE4E3B1}"/>
          </ac:grpSpMkLst>
        </pc:grpChg>
        <pc:picChg chg="mod">
          <ac:chgData name="John Deever" userId="05b12f0f-3418-46dc-b8c6-de715be3a365" providerId="ADAL" clId="{68EC884E-CAF9-5C23-9EDD-DF0E4B6C0301}" dt="2026-04-16T12:39:26.510" v="569" actId="962"/>
          <ac:picMkLst>
            <pc:docMk/>
            <pc:sldMk cId="0" sldId="297"/>
            <ac:picMk id="21509" creationId="{D89E94B0-BA1A-C470-438D-0A129CA1A091}"/>
          </ac:picMkLst>
        </pc:picChg>
      </pc:sldChg>
      <pc:sldChg chg="modSp">
        <pc:chgData name="John Deever" userId="05b12f0f-3418-46dc-b8c6-de715be3a365" providerId="ADAL" clId="{68EC884E-CAF9-5C23-9EDD-DF0E4B6C0301}" dt="2026-04-16T12:39:55.855" v="575" actId="962"/>
        <pc:sldMkLst>
          <pc:docMk/>
          <pc:sldMk cId="0" sldId="298"/>
        </pc:sldMkLst>
        <pc:picChg chg="mod">
          <ac:chgData name="John Deever" userId="05b12f0f-3418-46dc-b8c6-de715be3a365" providerId="ADAL" clId="{68EC884E-CAF9-5C23-9EDD-DF0E4B6C0301}" dt="2026-04-16T12:39:55.855" v="575" actId="962"/>
          <ac:picMkLst>
            <pc:docMk/>
            <pc:sldMk cId="0" sldId="298"/>
            <ac:picMk id="8" creationId="{20F39453-37B2-628C-5089-8406B1BD974B}"/>
          </ac:picMkLst>
        </pc:picChg>
        <pc:picChg chg="mod">
          <ac:chgData name="John Deever" userId="05b12f0f-3418-46dc-b8c6-de715be3a365" providerId="ADAL" clId="{68EC884E-CAF9-5C23-9EDD-DF0E4B6C0301}" dt="2026-04-16T12:39:39.523" v="571" actId="962"/>
          <ac:picMkLst>
            <pc:docMk/>
            <pc:sldMk cId="0" sldId="298"/>
            <ac:picMk id="24580" creationId="{A34EF06F-A61F-BA06-FB18-40012B3660A5}"/>
          </ac:picMkLst>
        </pc:picChg>
        <pc:picChg chg="mod">
          <ac:chgData name="John Deever" userId="05b12f0f-3418-46dc-b8c6-de715be3a365" providerId="ADAL" clId="{68EC884E-CAF9-5C23-9EDD-DF0E4B6C0301}" dt="2026-04-16T12:39:43.660" v="573" actId="962"/>
          <ac:picMkLst>
            <pc:docMk/>
            <pc:sldMk cId="0" sldId="298"/>
            <ac:picMk id="24581" creationId="{AEB86D1C-59B7-4A38-CCB8-630D3AA14672}"/>
          </ac:picMkLst>
        </pc:picChg>
      </pc:sldChg>
      <pc:sldChg chg="modSp">
        <pc:chgData name="John Deever" userId="05b12f0f-3418-46dc-b8c6-de715be3a365" providerId="ADAL" clId="{68EC884E-CAF9-5C23-9EDD-DF0E4B6C0301}" dt="2026-04-16T12:45:27.911" v="638" actId="962"/>
        <pc:sldMkLst>
          <pc:docMk/>
          <pc:sldMk cId="0" sldId="299"/>
        </pc:sldMkLst>
        <pc:picChg chg="mod">
          <ac:chgData name="John Deever" userId="05b12f0f-3418-46dc-b8c6-de715be3a365" providerId="ADAL" clId="{68EC884E-CAF9-5C23-9EDD-DF0E4B6C0301}" dt="2026-04-16T12:45:27.911" v="638" actId="962"/>
          <ac:picMkLst>
            <pc:docMk/>
            <pc:sldMk cId="0" sldId="299"/>
            <ac:picMk id="30724" creationId="{12974286-EB77-3EE1-289C-F8207D4D25D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A9040A-7792-7115-3438-970BFCDBF6E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a:extLst>
              <a:ext uri="{FF2B5EF4-FFF2-40B4-BE49-F238E27FC236}">
                <a16:creationId xmlns:a16="http://schemas.microsoft.com/office/drawing/2014/main" id="{81EC4F5A-6C37-CFD8-87A0-165923C14573}"/>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D1D1709E-05C6-0041-AD28-98F38F720465}" type="datetimeFigureOut">
              <a:rPr lang="en-US"/>
              <a:pPr>
                <a:defRPr/>
              </a:pPr>
              <a:t>4/16/26</a:t>
            </a:fld>
            <a:endParaRPr lang="en-US"/>
          </a:p>
        </p:txBody>
      </p:sp>
      <p:sp>
        <p:nvSpPr>
          <p:cNvPr id="4" name="Slide Image Placeholder 3">
            <a:extLst>
              <a:ext uri="{FF2B5EF4-FFF2-40B4-BE49-F238E27FC236}">
                <a16:creationId xmlns:a16="http://schemas.microsoft.com/office/drawing/2014/main" id="{BA018B62-CE62-26D6-D401-BBBF3364849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D7FA1B2-26E2-39F1-38FB-7388B945595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0372DEF-2E3A-5ADF-66BE-01640185DCC7}"/>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94BD245-CA62-306B-5654-7520A3A9F31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B787823-043A-A04F-9DF1-BB64D665B01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1</a:t>
            </a:fld>
            <a:endParaRPr lang="en-US" altLang="en-US"/>
          </a:p>
        </p:txBody>
      </p:sp>
    </p:spTree>
    <p:extLst>
      <p:ext uri="{BB962C8B-B14F-4D97-AF65-F5344CB8AC3E}">
        <p14:creationId xmlns:p14="http://schemas.microsoft.com/office/powerpoint/2010/main" val="20132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28</a:t>
            </a:fld>
            <a:endParaRPr lang="en-US" altLang="en-US"/>
          </a:p>
        </p:txBody>
      </p:sp>
    </p:spTree>
    <p:extLst>
      <p:ext uri="{BB962C8B-B14F-4D97-AF65-F5344CB8AC3E}">
        <p14:creationId xmlns:p14="http://schemas.microsoft.com/office/powerpoint/2010/main" val="2297561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32</a:t>
            </a:fld>
            <a:endParaRPr lang="en-US" altLang="en-US"/>
          </a:p>
        </p:txBody>
      </p:sp>
    </p:spTree>
    <p:extLst>
      <p:ext uri="{BB962C8B-B14F-4D97-AF65-F5344CB8AC3E}">
        <p14:creationId xmlns:p14="http://schemas.microsoft.com/office/powerpoint/2010/main" val="3709060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B1F68E80-188F-A752-F432-573B04AE7A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25CF53A-6CFB-7201-A6A0-04ECF3EC96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6084" name="Slide Number Placeholder 3">
            <a:extLst>
              <a:ext uri="{FF2B5EF4-FFF2-40B4-BE49-F238E27FC236}">
                <a16:creationId xmlns:a16="http://schemas.microsoft.com/office/drawing/2014/main" id="{FC9BE113-BEC7-0BD1-5F90-914C70080F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799849C-1AFA-F24F-88EF-9A457FF76912}" type="slidenum">
              <a:rPr lang="en-US" altLang="en-US"/>
              <a:pPr eaLnBrk="1" hangingPunct="1"/>
              <a:t>36</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37</a:t>
            </a:fld>
            <a:endParaRPr lang="en-US" altLang="en-US"/>
          </a:p>
        </p:txBody>
      </p:sp>
    </p:spTree>
    <p:extLst>
      <p:ext uri="{BB962C8B-B14F-4D97-AF65-F5344CB8AC3E}">
        <p14:creationId xmlns:p14="http://schemas.microsoft.com/office/powerpoint/2010/main" val="1496702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38</a:t>
            </a:fld>
            <a:endParaRPr lang="en-US" altLang="en-US"/>
          </a:p>
        </p:txBody>
      </p:sp>
    </p:spTree>
    <p:extLst>
      <p:ext uri="{BB962C8B-B14F-4D97-AF65-F5344CB8AC3E}">
        <p14:creationId xmlns:p14="http://schemas.microsoft.com/office/powerpoint/2010/main" val="3126648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39</a:t>
            </a:fld>
            <a:endParaRPr lang="en-US" altLang="en-US"/>
          </a:p>
        </p:txBody>
      </p:sp>
    </p:spTree>
    <p:extLst>
      <p:ext uri="{BB962C8B-B14F-4D97-AF65-F5344CB8AC3E}">
        <p14:creationId xmlns:p14="http://schemas.microsoft.com/office/powerpoint/2010/main" val="1135022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CF86-CC93-D3B4-ED78-D3837E2A36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5E3EA1-A635-9160-7112-5C2114BE4E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1A04D7-121E-E494-684C-79EADA76692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35A9D5-FDEB-27CC-B3D7-FA08FDDF798F}"/>
              </a:ext>
            </a:extLst>
          </p:cNvPr>
          <p:cNvSpPr>
            <a:spLocks noGrp="1"/>
          </p:cNvSpPr>
          <p:nvPr>
            <p:ph type="sldNum" sz="quarter" idx="5"/>
          </p:nvPr>
        </p:nvSpPr>
        <p:spPr/>
        <p:txBody>
          <a:bodyPr/>
          <a:lstStyle/>
          <a:p>
            <a:fld id="{0B787823-043A-A04F-9DF1-BB64D665B011}" type="slidenum">
              <a:rPr lang="en-US" altLang="en-US" smtClean="0"/>
              <a:pPr/>
              <a:t>40</a:t>
            </a:fld>
            <a:endParaRPr lang="en-US" altLang="en-US"/>
          </a:p>
        </p:txBody>
      </p:sp>
    </p:spTree>
    <p:extLst>
      <p:ext uri="{BB962C8B-B14F-4D97-AF65-F5344CB8AC3E}">
        <p14:creationId xmlns:p14="http://schemas.microsoft.com/office/powerpoint/2010/main" val="1092574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949BA-155C-AF6D-5120-E52EDB5091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EAE9B4-F356-81CB-B2D7-8972A43BAB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94F4A8-E4E8-C677-7B61-B6E18E461E4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58E017A-37F3-3A39-1556-EAC8D2A88AEC}"/>
              </a:ext>
            </a:extLst>
          </p:cNvPr>
          <p:cNvSpPr>
            <a:spLocks noGrp="1"/>
          </p:cNvSpPr>
          <p:nvPr>
            <p:ph type="sldNum" sz="quarter" idx="5"/>
          </p:nvPr>
        </p:nvSpPr>
        <p:spPr/>
        <p:txBody>
          <a:bodyPr/>
          <a:lstStyle/>
          <a:p>
            <a:fld id="{0B787823-043A-A04F-9DF1-BB64D665B011}" type="slidenum">
              <a:rPr lang="en-US" altLang="en-US" smtClean="0"/>
              <a:pPr/>
              <a:t>41</a:t>
            </a:fld>
            <a:endParaRPr lang="en-US" altLang="en-US"/>
          </a:p>
        </p:txBody>
      </p:sp>
    </p:spTree>
    <p:extLst>
      <p:ext uri="{BB962C8B-B14F-4D97-AF65-F5344CB8AC3E}">
        <p14:creationId xmlns:p14="http://schemas.microsoft.com/office/powerpoint/2010/main" val="1759016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5D9B8-D8E0-890B-9D35-80914ACE2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E78D9E-A4E3-C347-98F1-150B7CF80D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03E96F-EF26-76C9-CB99-FB14658E15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1B94B08-C899-897B-C629-9E9068181CEE}"/>
              </a:ext>
            </a:extLst>
          </p:cNvPr>
          <p:cNvSpPr>
            <a:spLocks noGrp="1"/>
          </p:cNvSpPr>
          <p:nvPr>
            <p:ph type="sldNum" sz="quarter" idx="5"/>
          </p:nvPr>
        </p:nvSpPr>
        <p:spPr/>
        <p:txBody>
          <a:bodyPr/>
          <a:lstStyle/>
          <a:p>
            <a:fld id="{0B787823-043A-A04F-9DF1-BB64D665B011}" type="slidenum">
              <a:rPr lang="en-US" altLang="en-US" smtClean="0"/>
              <a:pPr/>
              <a:t>42</a:t>
            </a:fld>
            <a:endParaRPr lang="en-US" altLang="en-US"/>
          </a:p>
        </p:txBody>
      </p:sp>
    </p:spTree>
    <p:extLst>
      <p:ext uri="{BB962C8B-B14F-4D97-AF65-F5344CB8AC3E}">
        <p14:creationId xmlns:p14="http://schemas.microsoft.com/office/powerpoint/2010/main" val="2957846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43</a:t>
            </a:fld>
            <a:endParaRPr lang="en-US" altLang="en-US"/>
          </a:p>
        </p:txBody>
      </p:sp>
    </p:spTree>
    <p:extLst>
      <p:ext uri="{BB962C8B-B14F-4D97-AF65-F5344CB8AC3E}">
        <p14:creationId xmlns:p14="http://schemas.microsoft.com/office/powerpoint/2010/main" val="1811285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2</a:t>
            </a:fld>
            <a:endParaRPr lang="en-US" altLang="en-US"/>
          </a:p>
        </p:txBody>
      </p:sp>
    </p:spTree>
    <p:extLst>
      <p:ext uri="{BB962C8B-B14F-4D97-AF65-F5344CB8AC3E}">
        <p14:creationId xmlns:p14="http://schemas.microsoft.com/office/powerpoint/2010/main" val="2089186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3</a:t>
            </a:fld>
            <a:endParaRPr lang="en-US" altLang="en-US"/>
          </a:p>
        </p:txBody>
      </p:sp>
    </p:spTree>
    <p:extLst>
      <p:ext uri="{BB962C8B-B14F-4D97-AF65-F5344CB8AC3E}">
        <p14:creationId xmlns:p14="http://schemas.microsoft.com/office/powerpoint/2010/main" val="4162126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4</a:t>
            </a:fld>
            <a:endParaRPr lang="en-US" altLang="en-US"/>
          </a:p>
        </p:txBody>
      </p:sp>
    </p:spTree>
    <p:extLst>
      <p:ext uri="{BB962C8B-B14F-4D97-AF65-F5344CB8AC3E}">
        <p14:creationId xmlns:p14="http://schemas.microsoft.com/office/powerpoint/2010/main" val="1503663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10</a:t>
            </a:fld>
            <a:endParaRPr lang="en-US" altLang="en-US"/>
          </a:p>
        </p:txBody>
      </p:sp>
    </p:spTree>
    <p:extLst>
      <p:ext uri="{BB962C8B-B14F-4D97-AF65-F5344CB8AC3E}">
        <p14:creationId xmlns:p14="http://schemas.microsoft.com/office/powerpoint/2010/main" val="251688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DCDBFAF1-4989-B96F-3929-F12F18B931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737614F0-FA0B-ED28-B8CC-57559AC28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4036" name="Slide Number Placeholder 3">
            <a:extLst>
              <a:ext uri="{FF2B5EF4-FFF2-40B4-BE49-F238E27FC236}">
                <a16:creationId xmlns:a16="http://schemas.microsoft.com/office/drawing/2014/main" id="{D1BF35BA-6A94-71D1-03B3-ED8B9C98D3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FD731D3-1212-294C-A47C-86C156301CF9}" type="slidenum">
              <a:rPr lang="en-US" altLang="en-US"/>
              <a:pPr eaLnBrk="1" hangingPunct="1"/>
              <a:t>11</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A2C32ED5-4412-066A-03A6-1B484A92A9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26FB19D8-8485-4CB7-A626-EA3505C7D7C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060" name="Slide Number Placeholder 3">
            <a:extLst>
              <a:ext uri="{FF2B5EF4-FFF2-40B4-BE49-F238E27FC236}">
                <a16:creationId xmlns:a16="http://schemas.microsoft.com/office/drawing/2014/main" id="{1C94FE7A-A132-71EA-A6F6-CA8FFAE170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721AC7-3362-4442-B952-ADBD24544338}" type="slidenum">
              <a:rPr lang="en-US" altLang="en-US"/>
              <a:pPr eaLnBrk="1" hangingPunct="1"/>
              <a:t>12</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21</a:t>
            </a:fld>
            <a:endParaRPr lang="en-US" altLang="en-US"/>
          </a:p>
        </p:txBody>
      </p:sp>
    </p:spTree>
    <p:extLst>
      <p:ext uri="{BB962C8B-B14F-4D97-AF65-F5344CB8AC3E}">
        <p14:creationId xmlns:p14="http://schemas.microsoft.com/office/powerpoint/2010/main" val="1547170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787823-043A-A04F-9DF1-BB64D665B011}" type="slidenum">
              <a:rPr lang="en-US" altLang="en-US" smtClean="0"/>
              <a:pPr/>
              <a:t>22</a:t>
            </a:fld>
            <a:endParaRPr lang="en-US" altLang="en-US"/>
          </a:p>
        </p:txBody>
      </p:sp>
    </p:spTree>
    <p:extLst>
      <p:ext uri="{BB962C8B-B14F-4D97-AF65-F5344CB8AC3E}">
        <p14:creationId xmlns:p14="http://schemas.microsoft.com/office/powerpoint/2010/main" val="2917899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EBCEFA2-5D9A-A844-3F3B-EFE5FDEEC096}"/>
              </a:ext>
            </a:extLst>
          </p:cNvPr>
          <p:cNvSpPr>
            <a:spLocks noGrp="1"/>
          </p:cNvSpPr>
          <p:nvPr>
            <p:ph type="dt" sz="half" idx="10"/>
          </p:nvPr>
        </p:nvSpPr>
        <p:spPr/>
        <p:txBody>
          <a:bodyPr/>
          <a:lstStyle>
            <a:lvl1pPr>
              <a:defRPr/>
            </a:lvl1pPr>
          </a:lstStyle>
          <a:p>
            <a:pPr>
              <a:defRPr/>
            </a:pPr>
            <a:fld id="{B81051F5-3048-D143-9737-B006847188A1}" type="datetimeFigureOut">
              <a:rPr lang="en-US"/>
              <a:pPr>
                <a:defRPr/>
              </a:pPr>
              <a:t>4/16/26</a:t>
            </a:fld>
            <a:endParaRPr lang="en-US"/>
          </a:p>
        </p:txBody>
      </p:sp>
      <p:sp>
        <p:nvSpPr>
          <p:cNvPr id="5" name="Footer Placeholder 4">
            <a:extLst>
              <a:ext uri="{FF2B5EF4-FFF2-40B4-BE49-F238E27FC236}">
                <a16:creationId xmlns:a16="http://schemas.microsoft.com/office/drawing/2014/main" id="{4D6E69B4-7DB3-4A8F-DA2A-E9F3DF3E9D4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E6C1A57-784C-90C5-CECF-2D73AB90BFA4}"/>
              </a:ext>
            </a:extLst>
          </p:cNvPr>
          <p:cNvSpPr>
            <a:spLocks noGrp="1"/>
          </p:cNvSpPr>
          <p:nvPr>
            <p:ph type="sldNum" sz="quarter" idx="12"/>
          </p:nvPr>
        </p:nvSpPr>
        <p:spPr/>
        <p:txBody>
          <a:bodyPr/>
          <a:lstStyle>
            <a:lvl1pPr>
              <a:defRPr/>
            </a:lvl1pPr>
          </a:lstStyle>
          <a:p>
            <a:fld id="{DA6FFE9D-D23A-A74C-8DEA-08A32FEDBCFA}" type="slidenum">
              <a:rPr lang="en-US" altLang="en-US"/>
              <a:pPr/>
              <a:t>‹#›</a:t>
            </a:fld>
            <a:endParaRPr lang="en-US" altLang="en-US"/>
          </a:p>
        </p:txBody>
      </p:sp>
    </p:spTree>
    <p:extLst>
      <p:ext uri="{BB962C8B-B14F-4D97-AF65-F5344CB8AC3E}">
        <p14:creationId xmlns:p14="http://schemas.microsoft.com/office/powerpoint/2010/main" val="2188881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0A68D-1D4E-035D-F35D-EAB2C2111700}"/>
              </a:ext>
            </a:extLst>
          </p:cNvPr>
          <p:cNvSpPr>
            <a:spLocks noGrp="1"/>
          </p:cNvSpPr>
          <p:nvPr>
            <p:ph type="dt" sz="half" idx="10"/>
          </p:nvPr>
        </p:nvSpPr>
        <p:spPr/>
        <p:txBody>
          <a:bodyPr/>
          <a:lstStyle>
            <a:lvl1pPr>
              <a:defRPr/>
            </a:lvl1pPr>
          </a:lstStyle>
          <a:p>
            <a:pPr>
              <a:defRPr/>
            </a:pPr>
            <a:fld id="{65FC08C7-CCD5-DA4B-9E5F-B1D3E57EB507}" type="datetimeFigureOut">
              <a:rPr lang="en-US"/>
              <a:pPr>
                <a:defRPr/>
              </a:pPr>
              <a:t>4/16/26</a:t>
            </a:fld>
            <a:endParaRPr lang="en-US"/>
          </a:p>
        </p:txBody>
      </p:sp>
      <p:sp>
        <p:nvSpPr>
          <p:cNvPr id="5" name="Footer Placeholder 4">
            <a:extLst>
              <a:ext uri="{FF2B5EF4-FFF2-40B4-BE49-F238E27FC236}">
                <a16:creationId xmlns:a16="http://schemas.microsoft.com/office/drawing/2014/main" id="{164E4A9D-685F-D489-9710-66B10010065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8F47C3-52B1-2D9A-6B9B-1264A390CC01}"/>
              </a:ext>
            </a:extLst>
          </p:cNvPr>
          <p:cNvSpPr>
            <a:spLocks noGrp="1"/>
          </p:cNvSpPr>
          <p:nvPr>
            <p:ph type="sldNum" sz="quarter" idx="12"/>
          </p:nvPr>
        </p:nvSpPr>
        <p:spPr/>
        <p:txBody>
          <a:bodyPr/>
          <a:lstStyle>
            <a:lvl1pPr>
              <a:defRPr/>
            </a:lvl1pPr>
          </a:lstStyle>
          <a:p>
            <a:fld id="{695C89A5-C5BE-6F40-9A30-0B6DD8A951FF}" type="slidenum">
              <a:rPr lang="en-US" altLang="en-US"/>
              <a:pPr/>
              <a:t>‹#›</a:t>
            </a:fld>
            <a:endParaRPr lang="en-US" altLang="en-US"/>
          </a:p>
        </p:txBody>
      </p:sp>
    </p:spTree>
    <p:extLst>
      <p:ext uri="{BB962C8B-B14F-4D97-AF65-F5344CB8AC3E}">
        <p14:creationId xmlns:p14="http://schemas.microsoft.com/office/powerpoint/2010/main" val="3034739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FAF767-AC32-E2CE-81CE-81259A10BB41}"/>
              </a:ext>
            </a:extLst>
          </p:cNvPr>
          <p:cNvSpPr>
            <a:spLocks noGrp="1"/>
          </p:cNvSpPr>
          <p:nvPr>
            <p:ph type="dt" sz="half" idx="10"/>
          </p:nvPr>
        </p:nvSpPr>
        <p:spPr/>
        <p:txBody>
          <a:bodyPr/>
          <a:lstStyle>
            <a:lvl1pPr>
              <a:defRPr/>
            </a:lvl1pPr>
          </a:lstStyle>
          <a:p>
            <a:pPr>
              <a:defRPr/>
            </a:pPr>
            <a:fld id="{83BBE1BF-678D-DB4C-9703-8257B41917CB}" type="datetimeFigureOut">
              <a:rPr lang="en-US"/>
              <a:pPr>
                <a:defRPr/>
              </a:pPr>
              <a:t>4/16/26</a:t>
            </a:fld>
            <a:endParaRPr lang="en-US"/>
          </a:p>
        </p:txBody>
      </p:sp>
      <p:sp>
        <p:nvSpPr>
          <p:cNvPr id="5" name="Footer Placeholder 4">
            <a:extLst>
              <a:ext uri="{FF2B5EF4-FFF2-40B4-BE49-F238E27FC236}">
                <a16:creationId xmlns:a16="http://schemas.microsoft.com/office/drawing/2014/main" id="{10087C44-35F5-3E6C-2E3D-D43F946D9CC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55633A6-47FC-713C-6D85-018C318692CE}"/>
              </a:ext>
            </a:extLst>
          </p:cNvPr>
          <p:cNvSpPr>
            <a:spLocks noGrp="1"/>
          </p:cNvSpPr>
          <p:nvPr>
            <p:ph type="sldNum" sz="quarter" idx="12"/>
          </p:nvPr>
        </p:nvSpPr>
        <p:spPr/>
        <p:txBody>
          <a:bodyPr/>
          <a:lstStyle>
            <a:lvl1pPr>
              <a:defRPr/>
            </a:lvl1pPr>
          </a:lstStyle>
          <a:p>
            <a:fld id="{C08E45AB-DA78-EF45-98E4-993408564B47}" type="slidenum">
              <a:rPr lang="en-US" altLang="en-US"/>
              <a:pPr/>
              <a:t>‹#›</a:t>
            </a:fld>
            <a:endParaRPr lang="en-US" altLang="en-US"/>
          </a:p>
        </p:txBody>
      </p:sp>
    </p:spTree>
    <p:extLst>
      <p:ext uri="{BB962C8B-B14F-4D97-AF65-F5344CB8AC3E}">
        <p14:creationId xmlns:p14="http://schemas.microsoft.com/office/powerpoint/2010/main" val="4027434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D314B0-92A5-07AC-D15E-49A9C915B2C3}"/>
              </a:ext>
            </a:extLst>
          </p:cNvPr>
          <p:cNvSpPr>
            <a:spLocks noGrp="1"/>
          </p:cNvSpPr>
          <p:nvPr>
            <p:ph type="dt" sz="half" idx="10"/>
          </p:nvPr>
        </p:nvSpPr>
        <p:spPr/>
        <p:txBody>
          <a:bodyPr/>
          <a:lstStyle>
            <a:lvl1pPr>
              <a:defRPr/>
            </a:lvl1pPr>
          </a:lstStyle>
          <a:p>
            <a:pPr>
              <a:defRPr/>
            </a:pPr>
            <a:fld id="{6353CA37-9231-B648-A787-EF2999E5E15C}" type="datetimeFigureOut">
              <a:rPr lang="en-US"/>
              <a:pPr>
                <a:defRPr/>
              </a:pPr>
              <a:t>4/16/26</a:t>
            </a:fld>
            <a:endParaRPr lang="en-US"/>
          </a:p>
        </p:txBody>
      </p:sp>
      <p:sp>
        <p:nvSpPr>
          <p:cNvPr id="5" name="Footer Placeholder 4">
            <a:extLst>
              <a:ext uri="{FF2B5EF4-FFF2-40B4-BE49-F238E27FC236}">
                <a16:creationId xmlns:a16="http://schemas.microsoft.com/office/drawing/2014/main" id="{ABA6053D-97BA-1466-68B1-F3BE7FC0FA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A9024F4-9B76-7D75-F9CC-F07D1F9D3A97}"/>
              </a:ext>
            </a:extLst>
          </p:cNvPr>
          <p:cNvSpPr>
            <a:spLocks noGrp="1"/>
          </p:cNvSpPr>
          <p:nvPr>
            <p:ph type="sldNum" sz="quarter" idx="12"/>
          </p:nvPr>
        </p:nvSpPr>
        <p:spPr/>
        <p:txBody>
          <a:bodyPr/>
          <a:lstStyle>
            <a:lvl1pPr>
              <a:defRPr/>
            </a:lvl1pPr>
          </a:lstStyle>
          <a:p>
            <a:fld id="{7993AD52-8B43-E64A-8A6E-C46068F9993C}" type="slidenum">
              <a:rPr lang="en-US" altLang="en-US"/>
              <a:pPr/>
              <a:t>‹#›</a:t>
            </a:fld>
            <a:endParaRPr lang="en-US" altLang="en-US"/>
          </a:p>
        </p:txBody>
      </p:sp>
    </p:spTree>
    <p:extLst>
      <p:ext uri="{BB962C8B-B14F-4D97-AF65-F5344CB8AC3E}">
        <p14:creationId xmlns:p14="http://schemas.microsoft.com/office/powerpoint/2010/main" val="1076489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DA99C9-DBC7-2C6C-7600-3FB151AA083A}"/>
              </a:ext>
            </a:extLst>
          </p:cNvPr>
          <p:cNvSpPr>
            <a:spLocks noGrp="1"/>
          </p:cNvSpPr>
          <p:nvPr>
            <p:ph type="dt" sz="half" idx="10"/>
          </p:nvPr>
        </p:nvSpPr>
        <p:spPr/>
        <p:txBody>
          <a:bodyPr/>
          <a:lstStyle>
            <a:lvl1pPr>
              <a:defRPr/>
            </a:lvl1pPr>
          </a:lstStyle>
          <a:p>
            <a:pPr>
              <a:defRPr/>
            </a:pPr>
            <a:fld id="{3ADF6A24-CDA3-334F-9A86-D0447841BAC4}" type="datetimeFigureOut">
              <a:rPr lang="en-US"/>
              <a:pPr>
                <a:defRPr/>
              </a:pPr>
              <a:t>4/16/26</a:t>
            </a:fld>
            <a:endParaRPr lang="en-US"/>
          </a:p>
        </p:txBody>
      </p:sp>
      <p:sp>
        <p:nvSpPr>
          <p:cNvPr id="5" name="Footer Placeholder 4">
            <a:extLst>
              <a:ext uri="{FF2B5EF4-FFF2-40B4-BE49-F238E27FC236}">
                <a16:creationId xmlns:a16="http://schemas.microsoft.com/office/drawing/2014/main" id="{72323570-52E3-5B1A-D773-DBEF8780AD1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A16CD98-B7B7-D27C-0D5F-84EB11AE8DD6}"/>
              </a:ext>
            </a:extLst>
          </p:cNvPr>
          <p:cNvSpPr>
            <a:spLocks noGrp="1"/>
          </p:cNvSpPr>
          <p:nvPr>
            <p:ph type="sldNum" sz="quarter" idx="12"/>
          </p:nvPr>
        </p:nvSpPr>
        <p:spPr/>
        <p:txBody>
          <a:bodyPr/>
          <a:lstStyle>
            <a:lvl1pPr>
              <a:defRPr/>
            </a:lvl1pPr>
          </a:lstStyle>
          <a:p>
            <a:fld id="{4FCCC1FF-C7A5-6049-B947-109851AFA08F}" type="slidenum">
              <a:rPr lang="en-US" altLang="en-US"/>
              <a:pPr/>
              <a:t>‹#›</a:t>
            </a:fld>
            <a:endParaRPr lang="en-US" altLang="en-US"/>
          </a:p>
        </p:txBody>
      </p:sp>
    </p:spTree>
    <p:extLst>
      <p:ext uri="{BB962C8B-B14F-4D97-AF65-F5344CB8AC3E}">
        <p14:creationId xmlns:p14="http://schemas.microsoft.com/office/powerpoint/2010/main" val="1939316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0177EF5-7964-19DE-EFCF-A0E460400C09}"/>
              </a:ext>
            </a:extLst>
          </p:cNvPr>
          <p:cNvSpPr>
            <a:spLocks noGrp="1"/>
          </p:cNvSpPr>
          <p:nvPr>
            <p:ph type="dt" sz="half" idx="10"/>
          </p:nvPr>
        </p:nvSpPr>
        <p:spPr/>
        <p:txBody>
          <a:bodyPr/>
          <a:lstStyle>
            <a:lvl1pPr>
              <a:defRPr/>
            </a:lvl1pPr>
          </a:lstStyle>
          <a:p>
            <a:pPr>
              <a:defRPr/>
            </a:pPr>
            <a:fld id="{6D54935F-D103-4746-A942-D70349D9BBD7}" type="datetimeFigureOut">
              <a:rPr lang="en-US"/>
              <a:pPr>
                <a:defRPr/>
              </a:pPr>
              <a:t>4/16/26</a:t>
            </a:fld>
            <a:endParaRPr lang="en-US"/>
          </a:p>
        </p:txBody>
      </p:sp>
      <p:sp>
        <p:nvSpPr>
          <p:cNvPr id="6" name="Footer Placeholder 4">
            <a:extLst>
              <a:ext uri="{FF2B5EF4-FFF2-40B4-BE49-F238E27FC236}">
                <a16:creationId xmlns:a16="http://schemas.microsoft.com/office/drawing/2014/main" id="{BA9B7682-5F9E-7F15-5410-C727240615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0705DA3-63DE-E3B9-492E-6893FEE270AE}"/>
              </a:ext>
            </a:extLst>
          </p:cNvPr>
          <p:cNvSpPr>
            <a:spLocks noGrp="1"/>
          </p:cNvSpPr>
          <p:nvPr>
            <p:ph type="sldNum" sz="quarter" idx="12"/>
          </p:nvPr>
        </p:nvSpPr>
        <p:spPr/>
        <p:txBody>
          <a:bodyPr/>
          <a:lstStyle>
            <a:lvl1pPr>
              <a:defRPr/>
            </a:lvl1pPr>
          </a:lstStyle>
          <a:p>
            <a:fld id="{56AC5018-2022-ED46-B3CE-84B285520692}" type="slidenum">
              <a:rPr lang="en-US" altLang="en-US"/>
              <a:pPr/>
              <a:t>‹#›</a:t>
            </a:fld>
            <a:endParaRPr lang="en-US" altLang="en-US"/>
          </a:p>
        </p:txBody>
      </p:sp>
    </p:spTree>
    <p:extLst>
      <p:ext uri="{BB962C8B-B14F-4D97-AF65-F5344CB8AC3E}">
        <p14:creationId xmlns:p14="http://schemas.microsoft.com/office/powerpoint/2010/main" val="2453835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8EA95E3-FC3B-A40E-6986-26AF96387638}"/>
              </a:ext>
            </a:extLst>
          </p:cNvPr>
          <p:cNvSpPr>
            <a:spLocks noGrp="1"/>
          </p:cNvSpPr>
          <p:nvPr>
            <p:ph type="dt" sz="half" idx="10"/>
          </p:nvPr>
        </p:nvSpPr>
        <p:spPr/>
        <p:txBody>
          <a:bodyPr/>
          <a:lstStyle>
            <a:lvl1pPr>
              <a:defRPr/>
            </a:lvl1pPr>
          </a:lstStyle>
          <a:p>
            <a:pPr>
              <a:defRPr/>
            </a:pPr>
            <a:fld id="{934ECB1E-516F-1644-9DB5-CC719160AF5C}" type="datetimeFigureOut">
              <a:rPr lang="en-US"/>
              <a:pPr>
                <a:defRPr/>
              </a:pPr>
              <a:t>4/16/26</a:t>
            </a:fld>
            <a:endParaRPr lang="en-US"/>
          </a:p>
        </p:txBody>
      </p:sp>
      <p:sp>
        <p:nvSpPr>
          <p:cNvPr id="8" name="Footer Placeholder 4">
            <a:extLst>
              <a:ext uri="{FF2B5EF4-FFF2-40B4-BE49-F238E27FC236}">
                <a16:creationId xmlns:a16="http://schemas.microsoft.com/office/drawing/2014/main" id="{42EE6760-60C0-1B90-6C13-78D05FDEA47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5872018-29D5-FE18-FEDC-FC68CAAC5F3A}"/>
              </a:ext>
            </a:extLst>
          </p:cNvPr>
          <p:cNvSpPr>
            <a:spLocks noGrp="1"/>
          </p:cNvSpPr>
          <p:nvPr>
            <p:ph type="sldNum" sz="quarter" idx="12"/>
          </p:nvPr>
        </p:nvSpPr>
        <p:spPr/>
        <p:txBody>
          <a:bodyPr/>
          <a:lstStyle>
            <a:lvl1pPr>
              <a:defRPr/>
            </a:lvl1pPr>
          </a:lstStyle>
          <a:p>
            <a:fld id="{38E61B92-3AC2-6A47-8A86-965C07A1DB64}" type="slidenum">
              <a:rPr lang="en-US" altLang="en-US"/>
              <a:pPr/>
              <a:t>‹#›</a:t>
            </a:fld>
            <a:endParaRPr lang="en-US" altLang="en-US"/>
          </a:p>
        </p:txBody>
      </p:sp>
    </p:spTree>
    <p:extLst>
      <p:ext uri="{BB962C8B-B14F-4D97-AF65-F5344CB8AC3E}">
        <p14:creationId xmlns:p14="http://schemas.microsoft.com/office/powerpoint/2010/main" val="362830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CAAA9F1-2D34-E6A0-3360-EC33A83EDD04}"/>
              </a:ext>
            </a:extLst>
          </p:cNvPr>
          <p:cNvSpPr>
            <a:spLocks noGrp="1"/>
          </p:cNvSpPr>
          <p:nvPr>
            <p:ph type="dt" sz="half" idx="10"/>
          </p:nvPr>
        </p:nvSpPr>
        <p:spPr/>
        <p:txBody>
          <a:bodyPr/>
          <a:lstStyle>
            <a:lvl1pPr>
              <a:defRPr/>
            </a:lvl1pPr>
          </a:lstStyle>
          <a:p>
            <a:pPr>
              <a:defRPr/>
            </a:pPr>
            <a:fld id="{F3D6301E-DD22-4A4F-B6DC-8B4F68C408B0}" type="datetimeFigureOut">
              <a:rPr lang="en-US"/>
              <a:pPr>
                <a:defRPr/>
              </a:pPr>
              <a:t>4/16/26</a:t>
            </a:fld>
            <a:endParaRPr lang="en-US"/>
          </a:p>
        </p:txBody>
      </p:sp>
      <p:sp>
        <p:nvSpPr>
          <p:cNvPr id="4" name="Footer Placeholder 4">
            <a:extLst>
              <a:ext uri="{FF2B5EF4-FFF2-40B4-BE49-F238E27FC236}">
                <a16:creationId xmlns:a16="http://schemas.microsoft.com/office/drawing/2014/main" id="{4B14D1C5-1850-88EC-BEF9-43527D14A30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D106356-08D4-6C34-A6B0-99BB55FCC900}"/>
              </a:ext>
            </a:extLst>
          </p:cNvPr>
          <p:cNvSpPr>
            <a:spLocks noGrp="1"/>
          </p:cNvSpPr>
          <p:nvPr>
            <p:ph type="sldNum" sz="quarter" idx="12"/>
          </p:nvPr>
        </p:nvSpPr>
        <p:spPr/>
        <p:txBody>
          <a:bodyPr/>
          <a:lstStyle>
            <a:lvl1pPr>
              <a:defRPr/>
            </a:lvl1pPr>
          </a:lstStyle>
          <a:p>
            <a:fld id="{3A535DA5-F4AF-4040-9579-99223C40D3A2}" type="slidenum">
              <a:rPr lang="en-US" altLang="en-US"/>
              <a:pPr/>
              <a:t>‹#›</a:t>
            </a:fld>
            <a:endParaRPr lang="en-US" altLang="en-US"/>
          </a:p>
        </p:txBody>
      </p:sp>
    </p:spTree>
    <p:extLst>
      <p:ext uri="{BB962C8B-B14F-4D97-AF65-F5344CB8AC3E}">
        <p14:creationId xmlns:p14="http://schemas.microsoft.com/office/powerpoint/2010/main" val="1822307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009FCCD-742F-0FE2-334F-7380EAC1051C}"/>
              </a:ext>
            </a:extLst>
          </p:cNvPr>
          <p:cNvSpPr>
            <a:spLocks noGrp="1"/>
          </p:cNvSpPr>
          <p:nvPr>
            <p:ph type="dt" sz="half" idx="10"/>
          </p:nvPr>
        </p:nvSpPr>
        <p:spPr/>
        <p:txBody>
          <a:bodyPr/>
          <a:lstStyle>
            <a:lvl1pPr>
              <a:defRPr/>
            </a:lvl1pPr>
          </a:lstStyle>
          <a:p>
            <a:pPr>
              <a:defRPr/>
            </a:pPr>
            <a:fld id="{A29664E0-F9CC-864B-8263-26137102EF07}" type="datetimeFigureOut">
              <a:rPr lang="en-US"/>
              <a:pPr>
                <a:defRPr/>
              </a:pPr>
              <a:t>4/16/26</a:t>
            </a:fld>
            <a:endParaRPr lang="en-US"/>
          </a:p>
        </p:txBody>
      </p:sp>
      <p:sp>
        <p:nvSpPr>
          <p:cNvPr id="3" name="Footer Placeholder 4">
            <a:extLst>
              <a:ext uri="{FF2B5EF4-FFF2-40B4-BE49-F238E27FC236}">
                <a16:creationId xmlns:a16="http://schemas.microsoft.com/office/drawing/2014/main" id="{D6E3EEC7-4874-6877-D591-8A0FD0C5DC3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4ED71B8-AF3A-0214-3D78-AE5C81782BF0}"/>
              </a:ext>
            </a:extLst>
          </p:cNvPr>
          <p:cNvSpPr>
            <a:spLocks noGrp="1"/>
          </p:cNvSpPr>
          <p:nvPr>
            <p:ph type="sldNum" sz="quarter" idx="12"/>
          </p:nvPr>
        </p:nvSpPr>
        <p:spPr/>
        <p:txBody>
          <a:bodyPr/>
          <a:lstStyle>
            <a:lvl1pPr>
              <a:defRPr/>
            </a:lvl1pPr>
          </a:lstStyle>
          <a:p>
            <a:fld id="{2DFA28E7-95BC-C240-B4AB-82EC91D9BC33}" type="slidenum">
              <a:rPr lang="en-US" altLang="en-US"/>
              <a:pPr/>
              <a:t>‹#›</a:t>
            </a:fld>
            <a:endParaRPr lang="en-US" altLang="en-US"/>
          </a:p>
        </p:txBody>
      </p:sp>
    </p:spTree>
    <p:extLst>
      <p:ext uri="{BB962C8B-B14F-4D97-AF65-F5344CB8AC3E}">
        <p14:creationId xmlns:p14="http://schemas.microsoft.com/office/powerpoint/2010/main" val="1127340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F512444-C0C4-84E3-DF88-E9D90F8952A7}"/>
              </a:ext>
            </a:extLst>
          </p:cNvPr>
          <p:cNvSpPr>
            <a:spLocks noGrp="1"/>
          </p:cNvSpPr>
          <p:nvPr>
            <p:ph type="dt" sz="half" idx="10"/>
          </p:nvPr>
        </p:nvSpPr>
        <p:spPr/>
        <p:txBody>
          <a:bodyPr/>
          <a:lstStyle>
            <a:lvl1pPr>
              <a:defRPr/>
            </a:lvl1pPr>
          </a:lstStyle>
          <a:p>
            <a:pPr>
              <a:defRPr/>
            </a:pPr>
            <a:fld id="{F0C15390-2630-8344-85E1-451B279B12F6}" type="datetimeFigureOut">
              <a:rPr lang="en-US"/>
              <a:pPr>
                <a:defRPr/>
              </a:pPr>
              <a:t>4/16/26</a:t>
            </a:fld>
            <a:endParaRPr lang="en-US"/>
          </a:p>
        </p:txBody>
      </p:sp>
      <p:sp>
        <p:nvSpPr>
          <p:cNvPr id="6" name="Footer Placeholder 4">
            <a:extLst>
              <a:ext uri="{FF2B5EF4-FFF2-40B4-BE49-F238E27FC236}">
                <a16:creationId xmlns:a16="http://schemas.microsoft.com/office/drawing/2014/main" id="{A956C044-3786-E0BF-58B3-1331F5C1A78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7A00683-5525-E442-CE9C-F385A3EC3838}"/>
              </a:ext>
            </a:extLst>
          </p:cNvPr>
          <p:cNvSpPr>
            <a:spLocks noGrp="1"/>
          </p:cNvSpPr>
          <p:nvPr>
            <p:ph type="sldNum" sz="quarter" idx="12"/>
          </p:nvPr>
        </p:nvSpPr>
        <p:spPr/>
        <p:txBody>
          <a:bodyPr/>
          <a:lstStyle>
            <a:lvl1pPr>
              <a:defRPr/>
            </a:lvl1pPr>
          </a:lstStyle>
          <a:p>
            <a:fld id="{F1D2F80C-2D0A-5143-A236-9C4E6F8B6E3F}" type="slidenum">
              <a:rPr lang="en-US" altLang="en-US"/>
              <a:pPr/>
              <a:t>‹#›</a:t>
            </a:fld>
            <a:endParaRPr lang="en-US" altLang="en-US"/>
          </a:p>
        </p:txBody>
      </p:sp>
    </p:spTree>
    <p:extLst>
      <p:ext uri="{BB962C8B-B14F-4D97-AF65-F5344CB8AC3E}">
        <p14:creationId xmlns:p14="http://schemas.microsoft.com/office/powerpoint/2010/main" val="49367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8154815-6C6F-7411-CC75-06F932F306C4}"/>
              </a:ext>
            </a:extLst>
          </p:cNvPr>
          <p:cNvSpPr>
            <a:spLocks noGrp="1"/>
          </p:cNvSpPr>
          <p:nvPr>
            <p:ph type="dt" sz="half" idx="10"/>
          </p:nvPr>
        </p:nvSpPr>
        <p:spPr/>
        <p:txBody>
          <a:bodyPr/>
          <a:lstStyle>
            <a:lvl1pPr>
              <a:defRPr/>
            </a:lvl1pPr>
          </a:lstStyle>
          <a:p>
            <a:pPr>
              <a:defRPr/>
            </a:pPr>
            <a:fld id="{52A90104-9120-644E-9DD7-9BBDFCC98428}" type="datetimeFigureOut">
              <a:rPr lang="en-US"/>
              <a:pPr>
                <a:defRPr/>
              </a:pPr>
              <a:t>4/16/26</a:t>
            </a:fld>
            <a:endParaRPr lang="en-US"/>
          </a:p>
        </p:txBody>
      </p:sp>
      <p:sp>
        <p:nvSpPr>
          <p:cNvPr id="6" name="Footer Placeholder 4">
            <a:extLst>
              <a:ext uri="{FF2B5EF4-FFF2-40B4-BE49-F238E27FC236}">
                <a16:creationId xmlns:a16="http://schemas.microsoft.com/office/drawing/2014/main" id="{4ADF46E1-5D70-BBC6-BE02-79D7F541C40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DFD3DA6-D1E7-4CBC-E330-7DCE84D775F6}"/>
              </a:ext>
            </a:extLst>
          </p:cNvPr>
          <p:cNvSpPr>
            <a:spLocks noGrp="1"/>
          </p:cNvSpPr>
          <p:nvPr>
            <p:ph type="sldNum" sz="quarter" idx="12"/>
          </p:nvPr>
        </p:nvSpPr>
        <p:spPr/>
        <p:txBody>
          <a:bodyPr/>
          <a:lstStyle>
            <a:lvl1pPr>
              <a:defRPr/>
            </a:lvl1pPr>
          </a:lstStyle>
          <a:p>
            <a:fld id="{4FAEBA55-2FB1-244D-85D9-563E2BCE2D52}" type="slidenum">
              <a:rPr lang="en-US" altLang="en-US"/>
              <a:pPr/>
              <a:t>‹#›</a:t>
            </a:fld>
            <a:endParaRPr lang="en-US" altLang="en-US"/>
          </a:p>
        </p:txBody>
      </p:sp>
    </p:spTree>
    <p:extLst>
      <p:ext uri="{BB962C8B-B14F-4D97-AF65-F5344CB8AC3E}">
        <p14:creationId xmlns:p14="http://schemas.microsoft.com/office/powerpoint/2010/main" val="799329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4A94E06-5351-02BA-9E20-0C37F78944D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F809C1EB-9321-8BF7-094F-A4D05E18CCE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1DE6DCD-D2D6-E832-F35B-C81C16BEF6E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75412A3-B034-6347-A608-BAF986C43E94}" type="datetimeFigureOut">
              <a:rPr lang="en-US"/>
              <a:pPr>
                <a:defRPr/>
              </a:pPr>
              <a:t>4/16/26</a:t>
            </a:fld>
            <a:endParaRPr lang="en-US"/>
          </a:p>
        </p:txBody>
      </p:sp>
      <p:sp>
        <p:nvSpPr>
          <p:cNvPr id="5" name="Footer Placeholder 4">
            <a:extLst>
              <a:ext uri="{FF2B5EF4-FFF2-40B4-BE49-F238E27FC236}">
                <a16:creationId xmlns:a16="http://schemas.microsoft.com/office/drawing/2014/main" id="{F1567389-02EC-7789-4113-40BCC7999F7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4F00BF89-0BA5-B6C1-19DD-F9B97997F40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4DF6D388-E67E-6E4A-9817-8E55162BEE5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jpeg"/><Relationship Id="rId9"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3.png"/><Relationship Id="rId3" Type="http://schemas.openxmlformats.org/officeDocument/2006/relationships/image" Target="../media/image13.jpeg"/><Relationship Id="rId7" Type="http://schemas.openxmlformats.org/officeDocument/2006/relationships/image" Target="../media/image15.png"/><Relationship Id="rId12" Type="http://schemas.openxmlformats.org/officeDocument/2006/relationships/image" Target="../media/image22.png"/><Relationship Id="rId2" Type="http://schemas.openxmlformats.org/officeDocument/2006/relationships/notesSlide" Target="../notesSlides/notesSlide7.xml"/><Relationship Id="rId16"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image" Target="../media/image21.png"/><Relationship Id="rId5" Type="http://schemas.openxmlformats.org/officeDocument/2006/relationships/image" Target="../media/image19.jpeg"/><Relationship Id="rId15" Type="http://schemas.openxmlformats.org/officeDocument/2006/relationships/image" Target="../media/image25.png"/><Relationship Id="rId10" Type="http://schemas.openxmlformats.org/officeDocument/2006/relationships/image" Target="../media/image18.jpeg"/><Relationship Id="rId4" Type="http://schemas.openxmlformats.org/officeDocument/2006/relationships/image" Target="../media/image20.png"/><Relationship Id="rId9" Type="http://schemas.openxmlformats.org/officeDocument/2006/relationships/image" Target="../media/image17.jpeg"/><Relationship Id="rId1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3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ADB3D-33F9-12A2-A082-FE4ACE1F512D}"/>
              </a:ext>
            </a:extLst>
          </p:cNvPr>
          <p:cNvSpPr>
            <a:spLocks noGrp="1"/>
          </p:cNvSpPr>
          <p:nvPr>
            <p:ph type="ctrTitle"/>
          </p:nvPr>
        </p:nvSpPr>
        <p:spPr>
          <a:xfrm>
            <a:off x="-912813" y="652463"/>
            <a:ext cx="7772401" cy="1470025"/>
          </a:xfrm>
        </p:spPr>
        <p:txBody>
          <a:bodyPr rtlCol="0">
            <a:normAutofit fontScale="90000"/>
          </a:bodyPr>
          <a:lstStyle/>
          <a:p>
            <a:pPr eaLnBrk="1" fontAlgn="auto" hangingPunct="1">
              <a:spcAft>
                <a:spcPts val="0"/>
              </a:spcAft>
              <a:defRPr/>
            </a:pPr>
            <a:r>
              <a:rPr lang="en-US" b="1" dirty="0">
                <a:solidFill>
                  <a:schemeClr val="tx2"/>
                </a:solidFill>
                <a:latin typeface="Adobe Heiti Std R" pitchFamily="34" charset="-128"/>
                <a:ea typeface="Adobe Heiti Std R" pitchFamily="34" charset="-128"/>
              </a:rPr>
              <a:t>Creating &amp; Using                         Tactile Calendars</a:t>
            </a:r>
            <a:br>
              <a:rPr lang="en-US" b="1" dirty="0"/>
            </a:br>
            <a:br>
              <a:rPr lang="en-US" b="1" dirty="0"/>
            </a:br>
            <a:endParaRPr lang="en-US" b="1" dirty="0"/>
          </a:p>
        </p:txBody>
      </p:sp>
      <p:sp>
        <p:nvSpPr>
          <p:cNvPr id="3" name="Subtitle 2">
            <a:extLst>
              <a:ext uri="{FF2B5EF4-FFF2-40B4-BE49-F238E27FC236}">
                <a16:creationId xmlns:a16="http://schemas.microsoft.com/office/drawing/2014/main" id="{FB64ADDE-C136-CBB8-3D93-076A0B3B10FF}"/>
              </a:ext>
            </a:extLst>
          </p:cNvPr>
          <p:cNvSpPr>
            <a:spLocks noGrp="1"/>
          </p:cNvSpPr>
          <p:nvPr>
            <p:ph type="subTitle" idx="1"/>
          </p:nvPr>
        </p:nvSpPr>
        <p:spPr>
          <a:xfrm>
            <a:off x="914400" y="6400800"/>
            <a:ext cx="7239000" cy="685800"/>
          </a:xfrm>
        </p:spPr>
        <p:txBody>
          <a:bodyPr rtlCol="0">
            <a:normAutofit fontScale="85000" lnSpcReduction="10000"/>
          </a:bodyPr>
          <a:lstStyle/>
          <a:p>
            <a:pPr eaLnBrk="1" fontAlgn="auto" hangingPunct="1">
              <a:spcAft>
                <a:spcPts val="0"/>
              </a:spcAft>
              <a:defRPr/>
            </a:pPr>
            <a:r>
              <a:rPr lang="en-US" dirty="0">
                <a:solidFill>
                  <a:schemeClr val="accent1">
                    <a:lumMod val="50000"/>
                  </a:schemeClr>
                </a:solidFill>
                <a:latin typeface="Adobe Heiti Std R" pitchFamily="34" charset="-128"/>
                <a:ea typeface="Adobe Heiti Std R" pitchFamily="34" charset="-128"/>
              </a:rPr>
              <a:t>© 1994-2012, Jessie Moreau, M.Ed., NBCT</a:t>
            </a:r>
          </a:p>
        </p:txBody>
      </p:sp>
      <p:pic>
        <p:nvPicPr>
          <p:cNvPr id="2051" name="Picture 6" descr="Tactile calendar with days labeled, red Xs for days past, numbers velcroed in place for upcoming days.">
            <a:extLst>
              <a:ext uri="{FF2B5EF4-FFF2-40B4-BE49-F238E27FC236}">
                <a16:creationId xmlns:a16="http://schemas.microsoft.com/office/drawing/2014/main" id="{51D29207-F903-60F3-EF20-FAB6B393A491}"/>
              </a:ext>
            </a:extLst>
          </p:cNvPr>
          <p:cNvPicPr>
            <a:picLocks noChangeAspect="1"/>
          </p:cNvPicPr>
          <p:nvPr/>
        </p:nvPicPr>
        <p:blipFill>
          <a:blip r:embed="rId3">
            <a:extLst>
              <a:ext uri="{28A0092B-C50C-407E-A947-70E740481C1C}">
                <a14:useLocalDpi xmlns:a14="http://schemas.microsoft.com/office/drawing/2010/main" val="0"/>
              </a:ext>
            </a:extLst>
          </a:blip>
          <a:srcRect l="10001" r="14999" b="6667"/>
          <a:stretch>
            <a:fillRect/>
          </a:stretch>
        </p:blipFill>
        <p:spPr bwMode="auto">
          <a:xfrm>
            <a:off x="381000" y="1500188"/>
            <a:ext cx="4979988"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6" descr="Person touching Tactile calendar ">
            <a:extLst>
              <a:ext uri="{FF2B5EF4-FFF2-40B4-BE49-F238E27FC236}">
                <a16:creationId xmlns:a16="http://schemas.microsoft.com/office/drawing/2014/main" id="{C1842835-E1CF-F1DB-1993-457A53EBA6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1513" y="363538"/>
            <a:ext cx="333375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Tactile calendar with valentine’s day heart on February 14">
            <a:extLst>
              <a:ext uri="{FF2B5EF4-FFF2-40B4-BE49-F238E27FC236}">
                <a16:creationId xmlns:a16="http://schemas.microsoft.com/office/drawing/2014/main" id="{E46715D6-77EF-201E-186F-36B1D471F9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5638" y="3881438"/>
            <a:ext cx="3038475"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09104C-0F1A-1B11-E88A-30893A7A18B1}"/>
              </a:ext>
            </a:extLst>
          </p:cNvPr>
          <p:cNvSpPr>
            <a:spLocks noGrp="1"/>
          </p:cNvSpPr>
          <p:nvPr>
            <p:ph type="title"/>
          </p:nvPr>
        </p:nvSpPr>
        <p:spPr>
          <a:xfrm>
            <a:off x="457200"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Monthly Calendar Tips 1-10</a:t>
            </a:r>
          </a:p>
        </p:txBody>
      </p:sp>
      <p:sp>
        <p:nvSpPr>
          <p:cNvPr id="11267" name="Content Placeholder 2">
            <a:extLst>
              <a:ext uri="{FF2B5EF4-FFF2-40B4-BE49-F238E27FC236}">
                <a16:creationId xmlns:a16="http://schemas.microsoft.com/office/drawing/2014/main" id="{7E0A3BFA-EBBB-1024-9F87-CEEE1429ACAA}"/>
              </a:ext>
            </a:extLst>
          </p:cNvPr>
          <p:cNvSpPr>
            <a:spLocks noGrp="1"/>
          </p:cNvSpPr>
          <p:nvPr>
            <p:ph idx="1"/>
          </p:nvPr>
        </p:nvSpPr>
        <p:spPr>
          <a:xfrm>
            <a:off x="228600" y="960438"/>
            <a:ext cx="8686800" cy="4525962"/>
          </a:xfrm>
        </p:spPr>
        <p:txBody>
          <a:bodyPr/>
          <a:lstStyle/>
          <a:p>
            <a:pPr eaLnBrk="1" hangingPunct="1"/>
            <a:r>
              <a:rPr lang="en-US" altLang="en-US" sz="3600"/>
              <a:t>Size should fit onto student’s desk or wheelchair tray (approx. 20” x 18”)</a:t>
            </a:r>
          </a:p>
          <a:p>
            <a:pPr eaLnBrk="1" hangingPunct="1"/>
            <a:r>
              <a:rPr lang="en-US" altLang="en-US" sz="3600"/>
              <a:t>Student should be able to feel across all seven days of the week comfortably</a:t>
            </a:r>
          </a:p>
          <a:p>
            <a:pPr eaLnBrk="1" hangingPunct="1"/>
            <a:endParaRPr lang="en-US" altLang="en-US" sz="3600"/>
          </a:p>
          <a:p>
            <a:pPr eaLnBrk="1" hangingPunct="1">
              <a:buFont typeface="Arial" panose="020B0604020202020204" pitchFamily="34" charset="0"/>
              <a:buNone/>
            </a:pPr>
            <a:endParaRPr lang="en-US" altLang="en-US" sz="3600"/>
          </a:p>
        </p:txBody>
      </p:sp>
      <p:pic>
        <p:nvPicPr>
          <p:cNvPr id="11268" name="Picture 6" descr="Person touching Tactile calendar ">
            <a:extLst>
              <a:ext uri="{FF2B5EF4-FFF2-40B4-BE49-F238E27FC236}">
                <a16:creationId xmlns:a16="http://schemas.microsoft.com/office/drawing/2014/main" id="{AB24AA30-D74F-7E6F-1DC1-5B8F7B47AF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352800"/>
            <a:ext cx="36957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1890EBA0-F944-4E9C-7BA3-00CE100FB373}"/>
              </a:ext>
            </a:extLst>
          </p:cNvPr>
          <p:cNvSpPr txBox="1">
            <a:spLocks noGrp="1"/>
          </p:cNvSpPr>
          <p:nvPr>
            <p:ph type="title" idx="4294967295"/>
          </p:nvPr>
        </p:nvSpPr>
        <p:spPr bwMode="auto">
          <a:xfrm>
            <a:off x="442913" y="-141288"/>
            <a:ext cx="8475662" cy="1214184"/>
          </a:xfrm>
          <a:prstGeom prst="rect">
            <a:avLst/>
          </a:prstGeom>
          <a:noFill/>
          <a:ln w="9525">
            <a:noFill/>
            <a:prstDash/>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schemeClr val="tx2"/>
                </a:solidFill>
                <a:effectLst/>
                <a:uLnTx/>
                <a:uFillTx/>
                <a:latin typeface="Adobe Heiti Std R" pitchFamily="34" charset="-128"/>
                <a:ea typeface="Adobe Heiti Std R" pitchFamily="34" charset="-128"/>
                <a:cs typeface="+mj-cs"/>
              </a:rPr>
              <a:t>Tactile Monthly Calendar Tips 1</a:t>
            </a:r>
          </a:p>
        </p:txBody>
      </p:sp>
      <p:sp>
        <p:nvSpPr>
          <p:cNvPr id="17" name="Content Placeholder 2">
            <a:extLst>
              <a:ext uri="{FF2B5EF4-FFF2-40B4-BE49-F238E27FC236}">
                <a16:creationId xmlns:a16="http://schemas.microsoft.com/office/drawing/2014/main" id="{5F9C7779-BAF8-FF19-C919-62325F185014}"/>
              </a:ext>
              <a:ext uri="{C183D7F6-B498-43B3-948B-1728B52AA6E4}">
                <adec:decorative xmlns:adec="http://schemas.microsoft.com/office/drawing/2017/decorative" val="1"/>
              </a:ext>
            </a:extLst>
          </p:cNvPr>
          <p:cNvSpPr txBox="1">
            <a:spLocks/>
          </p:cNvSpPr>
          <p:nvPr/>
        </p:nvSpPr>
        <p:spPr bwMode="auto">
          <a:xfrm>
            <a:off x="-11113" y="887413"/>
            <a:ext cx="8686801" cy="4525962"/>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3600" dirty="0">
                <a:latin typeface="+mn-lt"/>
                <a:cs typeface="+mn-cs"/>
              </a:rPr>
              <a:t>Use foam-core board or corrugated plastic sign board as the                                             backing</a:t>
            </a:r>
          </a:p>
          <a:p>
            <a:pPr marL="342900" indent="-342900">
              <a:spcBef>
                <a:spcPct val="20000"/>
              </a:spcBef>
              <a:buFont typeface="Arial" charset="0"/>
              <a:buChar char="•"/>
              <a:defRPr/>
            </a:pPr>
            <a:r>
              <a:rPr lang="en-US" sz="3600" dirty="0">
                <a:latin typeface="+mn-lt"/>
                <a:cs typeface="+mn-cs"/>
              </a:rPr>
              <a:t>Arrange then glue                                       texture strips onto                                                  board with thick                                                           craft glue                                                              </a:t>
            </a:r>
            <a:r>
              <a:rPr lang="en-US" sz="2400" i="1" dirty="0">
                <a:latin typeface="+mn-lt"/>
                <a:cs typeface="+mn-cs"/>
              </a:rPr>
              <a:t>(approx. 2 ¾” x 18” long)</a:t>
            </a:r>
          </a:p>
          <a:p>
            <a:pPr marL="342900" indent="-342900">
              <a:spcBef>
                <a:spcPct val="20000"/>
              </a:spcBef>
              <a:buFont typeface="Arial" pitchFamily="34" charset="0"/>
              <a:buChar char="•"/>
              <a:defRPr/>
            </a:pPr>
            <a:r>
              <a:rPr lang="en-US" sz="3600" dirty="0">
                <a:latin typeface="+mn-lt"/>
                <a:cs typeface="+mn-cs"/>
              </a:rPr>
              <a:t>Allow glue to dry                                           completely </a:t>
            </a:r>
          </a:p>
        </p:txBody>
      </p:sp>
      <p:grpSp>
        <p:nvGrpSpPr>
          <p:cNvPr id="2" name="Group 1" descr="Seven vertical strips of varying colors and texture">
            <a:extLst>
              <a:ext uri="{FF2B5EF4-FFF2-40B4-BE49-F238E27FC236}">
                <a16:creationId xmlns:a16="http://schemas.microsoft.com/office/drawing/2014/main" id="{E29923D1-E216-A2B9-59FE-B23B2527EF7A}"/>
              </a:ext>
            </a:extLst>
          </p:cNvPr>
          <p:cNvGrpSpPr/>
          <p:nvPr/>
        </p:nvGrpSpPr>
        <p:grpSpPr>
          <a:xfrm>
            <a:off x="3787775" y="1463675"/>
            <a:ext cx="5145088" cy="4979988"/>
            <a:chOff x="3787775" y="1463675"/>
            <a:chExt cx="5145088" cy="4979988"/>
          </a:xfrm>
        </p:grpSpPr>
        <p:pic>
          <p:nvPicPr>
            <p:cNvPr id="12290" name="Picture 6" descr="Seven vertical stripes of color with differing textures">
              <a:extLst>
                <a:ext uri="{FF2B5EF4-FFF2-40B4-BE49-F238E27FC236}">
                  <a16:creationId xmlns:a16="http://schemas.microsoft.com/office/drawing/2014/main" id="{7F5A5867-1402-D90F-A5C1-E35313BB06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638" t="16554" r="16116" b="17142"/>
            <a:stretch>
              <a:fillRect/>
            </a:stretch>
          </p:blipFill>
          <p:spPr bwMode="auto">
            <a:xfrm>
              <a:off x="3787775" y="1463675"/>
              <a:ext cx="5145088" cy="497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descr="http://us.123rf.com/400wm/400/400/pixelsaway/pixelsaway0911/pixelsaway091100025/5872278-texture-of-aluminum-oxide-sandpaper-sheet-for-final-sanding-of-paint-wood-metal-plastic-very-fine-22.jpg">
              <a:extLst>
                <a:ext uri="{FF2B5EF4-FFF2-40B4-BE49-F238E27FC236}">
                  <a16:creationId xmlns:a16="http://schemas.microsoft.com/office/drawing/2014/main" id="{B0EB302E-758B-8E24-E76A-5E8D73B151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237" t="-739" r="101038" b="-19263"/>
            <a:stretch>
              <a:fillRect/>
            </a:stretch>
          </p:blipFill>
          <p:spPr bwMode="auto">
            <a:xfrm>
              <a:off x="4178300" y="1631950"/>
              <a:ext cx="4603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4" descr="http://us.123rf.com/400wm/400/400/pixelsaway/pixelsaway0911/pixelsaway091100025/5872278-texture-of-aluminum-oxide-sandpaper-sheet-for-final-sanding-of-paint-wood-metal-plastic-very-fine-22.jpg">
              <a:extLst>
                <a:ext uri="{FF2B5EF4-FFF2-40B4-BE49-F238E27FC236}">
                  <a16:creationId xmlns:a16="http://schemas.microsoft.com/office/drawing/2014/main" id="{358298C1-9DAB-93C5-8F17-0119868A4380}"/>
                </a:ext>
              </a:extLst>
            </p:cNvPr>
            <p:cNvPicPr>
              <a:picLocks noChangeAspect="1" noChangeArrowheads="1"/>
            </p:cNvPicPr>
            <p:nvPr/>
          </p:nvPicPr>
          <p:blipFill>
            <a:blip r:embed="rId4">
              <a:lum bright="14000"/>
              <a:extLst>
                <a:ext uri="{28A0092B-C50C-407E-A947-70E740481C1C}">
                  <a14:useLocalDpi xmlns:a14="http://schemas.microsoft.com/office/drawing/2010/main" val="0"/>
                </a:ext>
              </a:extLst>
            </a:blip>
            <a:srcRect r="57143"/>
            <a:stretch>
              <a:fillRect/>
            </a:stretch>
          </p:blipFill>
          <p:spPr bwMode="auto">
            <a:xfrm>
              <a:off x="3967163" y="1701800"/>
              <a:ext cx="706437"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10">
              <a:extLst>
                <a:ext uri="{FF2B5EF4-FFF2-40B4-BE49-F238E27FC236}">
                  <a16:creationId xmlns:a16="http://schemas.microsoft.com/office/drawing/2014/main" id="{F1E676D8-9FEE-BBF7-FF07-00E9759FCD66}"/>
                </a:ext>
              </a:extLst>
            </p:cNvPr>
            <p:cNvPicPr>
              <a:picLocks noChangeAspect="1" noChangeArrowheads="1"/>
            </p:cNvPicPr>
            <p:nvPr/>
          </p:nvPicPr>
          <p:blipFill>
            <a:blip r:embed="rId5">
              <a:lum bright="18000" contrast="2000"/>
              <a:extLst>
                <a:ext uri="{28A0092B-C50C-407E-A947-70E740481C1C}">
                  <a14:useLocalDpi xmlns:a14="http://schemas.microsoft.com/office/drawing/2010/main" val="0"/>
                </a:ext>
              </a:extLst>
            </a:blip>
            <a:srcRect/>
            <a:stretch>
              <a:fillRect/>
            </a:stretch>
          </p:blipFill>
          <p:spPr bwMode="auto">
            <a:xfrm>
              <a:off x="4610100" y="1706563"/>
              <a:ext cx="701675"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12" descr="http://www.fun2make.co.uk/Plastic-Canvas-3-Square_0_0_10WWB.jpg">
              <a:extLst>
                <a:ext uri="{FF2B5EF4-FFF2-40B4-BE49-F238E27FC236}">
                  <a16:creationId xmlns:a16="http://schemas.microsoft.com/office/drawing/2014/main" id="{AAFC9312-D2D3-39A0-38B0-CE1A867B5D58}"/>
                </a:ext>
              </a:extLst>
            </p:cNvPr>
            <p:cNvPicPr>
              <a:picLocks noChangeAspect="1" noChangeArrowheads="1"/>
            </p:cNvPicPr>
            <p:nvPr/>
          </p:nvPicPr>
          <p:blipFill>
            <a:blip r:embed="rId6" cstate="print">
              <a:clrChange>
                <a:clrFrom>
                  <a:srgbClr val="5AA07C"/>
                </a:clrFrom>
                <a:clrTo>
                  <a:srgbClr val="5AA07C">
                    <a:alpha val="0"/>
                  </a:srgbClr>
                </a:clrTo>
              </a:clrChange>
              <a:duotone>
                <a:schemeClr val="bg2">
                  <a:shade val="45000"/>
                  <a:satMod val="135000"/>
                </a:schemeClr>
                <a:prstClr val="white"/>
              </a:duotone>
            </a:blip>
            <a:srcRect l="75004" t="11368" r="8473" b="8836"/>
            <a:stretch>
              <a:fillRect/>
            </a:stretch>
          </p:blipFill>
          <p:spPr bwMode="auto">
            <a:xfrm>
              <a:off x="5341258" y="1625600"/>
              <a:ext cx="653140" cy="4644572"/>
            </a:xfrm>
            <a:prstGeom prst="rect">
              <a:avLst/>
            </a:prstGeom>
            <a:noFill/>
          </p:spPr>
        </p:pic>
        <p:pic>
          <p:nvPicPr>
            <p:cNvPr id="25614" name="Picture 14" descr="http://www.mypartyplanner.com/common/d_images/products/00/00/C8/image_51431.jpg">
              <a:extLst>
                <a:ext uri="{FF2B5EF4-FFF2-40B4-BE49-F238E27FC236}">
                  <a16:creationId xmlns:a16="http://schemas.microsoft.com/office/drawing/2014/main" id="{46046865-15A4-5EAB-8D24-EC248A1BDEC8}"/>
                </a:ext>
              </a:extLst>
            </p:cNvPr>
            <p:cNvPicPr>
              <a:picLocks noChangeAspect="1" noChangeArrowheads="1"/>
            </p:cNvPicPr>
            <p:nvPr/>
          </p:nvPicPr>
          <p:blipFill>
            <a:blip r:embed="rId7">
              <a:lum bright="16000" contrast="16000"/>
              <a:extLst>
                <a:ext uri="{28A0092B-C50C-407E-A947-70E740481C1C}">
                  <a14:useLocalDpi xmlns:a14="http://schemas.microsoft.com/office/drawing/2010/main" val="0"/>
                </a:ext>
              </a:extLst>
            </a:blip>
            <a:srcRect r="81415"/>
            <a:stretch>
              <a:fillRect/>
            </a:stretch>
          </p:blipFill>
          <p:spPr bwMode="auto">
            <a:xfrm>
              <a:off x="6022975" y="1639888"/>
              <a:ext cx="725488" cy="463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16" descr="http://www.berings.com/Data/Images/thumbs/610844_300.jpg">
              <a:extLst>
                <a:ext uri="{FF2B5EF4-FFF2-40B4-BE49-F238E27FC236}">
                  <a16:creationId xmlns:a16="http://schemas.microsoft.com/office/drawing/2014/main" id="{4799C25D-4DEB-78DD-9B04-383BB5F71CE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9151" t="24503" r="68526"/>
            <a:stretch>
              <a:fillRect/>
            </a:stretch>
          </p:blipFill>
          <p:spPr bwMode="auto">
            <a:xfrm>
              <a:off x="6750050" y="1639888"/>
              <a:ext cx="709613" cy="468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Picture 14" descr="http://dayliliescreative.files.wordpress.com/2011/09/green-felt.jpg">
              <a:extLst>
                <a:ext uri="{FF2B5EF4-FFF2-40B4-BE49-F238E27FC236}">
                  <a16:creationId xmlns:a16="http://schemas.microsoft.com/office/drawing/2014/main" id="{76002193-93AE-ABE2-26FF-9B9B6102ED03}"/>
                </a:ext>
              </a:extLst>
            </p:cNvPr>
            <p:cNvPicPr>
              <a:picLocks noChangeAspect="1" noChangeArrowheads="1"/>
            </p:cNvPicPr>
            <p:nvPr/>
          </p:nvPicPr>
          <p:blipFill>
            <a:blip r:embed="rId9">
              <a:lum bright="12000"/>
              <a:extLst>
                <a:ext uri="{28A0092B-C50C-407E-A947-70E740481C1C}">
                  <a14:useLocalDpi xmlns:a14="http://schemas.microsoft.com/office/drawing/2010/main" val="0"/>
                </a:ext>
              </a:extLst>
            </a:blip>
            <a:srcRect l="89735"/>
            <a:stretch>
              <a:fillRect/>
            </a:stretch>
          </p:blipFill>
          <p:spPr bwMode="auto">
            <a:xfrm>
              <a:off x="7442200" y="1606550"/>
              <a:ext cx="704850"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20" descr="http://www.syfabrics.com/ProductPhotos/Medium/%5b459%5dsatinribbonyellow2.JPG">
              <a:extLst>
                <a:ext uri="{FF2B5EF4-FFF2-40B4-BE49-F238E27FC236}">
                  <a16:creationId xmlns:a16="http://schemas.microsoft.com/office/drawing/2014/main" id="{47C31D97-1EB4-F3AA-B240-B60C9985E9A7}"/>
                </a:ext>
              </a:extLst>
            </p:cNvPr>
            <p:cNvPicPr>
              <a:picLocks noChangeAspect="1" noChangeArrowheads="1"/>
            </p:cNvPicPr>
            <p:nvPr/>
          </p:nvPicPr>
          <p:blipFill>
            <a:blip r:embed="rId10">
              <a:lum bright="28000" contrast="4000"/>
              <a:extLst>
                <a:ext uri="{28A0092B-C50C-407E-A947-70E740481C1C}">
                  <a14:useLocalDpi xmlns:a14="http://schemas.microsoft.com/office/drawing/2010/main" val="0"/>
                </a:ext>
              </a:extLst>
            </a:blip>
            <a:srcRect l="39761" r="32809"/>
            <a:stretch>
              <a:fillRect/>
            </a:stretch>
          </p:blipFill>
          <p:spPr bwMode="auto">
            <a:xfrm>
              <a:off x="8134350" y="1568450"/>
              <a:ext cx="78422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851148AB-B398-5E25-D379-1160A87ED06E}"/>
              </a:ext>
            </a:extLst>
          </p:cNvPr>
          <p:cNvSpPr txBox="1">
            <a:spLocks noGrp="1"/>
          </p:cNvSpPr>
          <p:nvPr>
            <p:ph type="title" idx="4294967295"/>
          </p:nvPr>
        </p:nvSpPr>
        <p:spPr bwMode="auto">
          <a:xfrm>
            <a:off x="442913" y="-141288"/>
            <a:ext cx="8475662" cy="1247776"/>
          </a:xfrm>
          <a:prstGeom prst="rect">
            <a:avLst/>
          </a:prstGeom>
          <a:noFill/>
          <a:ln w="9525">
            <a:noFill/>
            <a:prstDash/>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a:ln>
                  <a:noFill/>
                </a:ln>
                <a:solidFill>
                  <a:schemeClr val="tx2"/>
                </a:solidFill>
                <a:effectLst/>
                <a:uLnTx/>
                <a:uFillTx/>
                <a:latin typeface="Adobe Heiti Std R" pitchFamily="34" charset="-128"/>
                <a:ea typeface="Adobe Heiti Std R" pitchFamily="34" charset="-128"/>
                <a:cs typeface="+mj-cs"/>
              </a:rPr>
              <a:t>Tactile Monthly Calendar Tips 2</a:t>
            </a:r>
          </a:p>
        </p:txBody>
      </p:sp>
      <p:sp>
        <p:nvSpPr>
          <p:cNvPr id="13325" name="Content Placeholder 2">
            <a:extLst>
              <a:ext uri="{FF2B5EF4-FFF2-40B4-BE49-F238E27FC236}">
                <a16:creationId xmlns:a16="http://schemas.microsoft.com/office/drawing/2014/main" id="{6D004F31-39FB-44EE-45EE-1C55935CB584}"/>
              </a:ext>
            </a:extLst>
          </p:cNvPr>
          <p:cNvSpPr>
            <a:spLocks noGrp="1"/>
          </p:cNvSpPr>
          <p:nvPr>
            <p:ph idx="1"/>
          </p:nvPr>
        </p:nvSpPr>
        <p:spPr>
          <a:xfrm>
            <a:off x="0" y="1247775"/>
            <a:ext cx="3629025" cy="4525963"/>
          </a:xfrm>
        </p:spPr>
        <p:txBody>
          <a:bodyPr/>
          <a:lstStyle/>
          <a:p>
            <a:pPr eaLnBrk="1" hangingPunct="1"/>
            <a:r>
              <a:rPr lang="en-US" altLang="en-US" sz="3600"/>
              <a:t>Divide calendar into 5 rows of weeks                          </a:t>
            </a:r>
            <a:r>
              <a:rPr lang="en-US" altLang="en-US" sz="2000"/>
              <a:t>(approx. 2 ¾” x 3 ¼” per day)</a:t>
            </a:r>
            <a:r>
              <a:rPr lang="en-US" altLang="en-US" sz="2400"/>
              <a:t> </a:t>
            </a:r>
          </a:p>
          <a:p>
            <a:pPr eaLnBrk="1" hangingPunct="1"/>
            <a:r>
              <a:rPr lang="en-US" altLang="en-US" sz="3600"/>
              <a:t>include one narrow row for the days at top of the calendar                  </a:t>
            </a:r>
            <a:r>
              <a:rPr lang="en-US" altLang="en-US" sz="2000"/>
              <a:t>(approx. 2 ¾” x 1 ¾”)</a:t>
            </a:r>
            <a:endParaRPr lang="en-US" altLang="en-US" sz="2400"/>
          </a:p>
          <a:p>
            <a:pPr eaLnBrk="1" hangingPunct="1"/>
            <a:endParaRPr lang="en-US" altLang="en-US" sz="3600"/>
          </a:p>
          <a:p>
            <a:pPr eaLnBrk="1" hangingPunct="1">
              <a:buFont typeface="Arial" panose="020B0604020202020204" pitchFamily="34" charset="0"/>
              <a:buNone/>
            </a:pPr>
            <a:endParaRPr lang="en-US" altLang="en-US" sz="3600"/>
          </a:p>
        </p:txBody>
      </p:sp>
      <p:grpSp>
        <p:nvGrpSpPr>
          <p:cNvPr id="2" name="Group 1" descr="Seven vertical strips of varying colors and texture divided into five rows with black borders around each day">
            <a:extLst>
              <a:ext uri="{FF2B5EF4-FFF2-40B4-BE49-F238E27FC236}">
                <a16:creationId xmlns:a16="http://schemas.microsoft.com/office/drawing/2014/main" id="{353F0BFC-6D39-EFFE-81B6-A68EEAB2C4FC}"/>
              </a:ext>
            </a:extLst>
          </p:cNvPr>
          <p:cNvGrpSpPr/>
          <p:nvPr/>
        </p:nvGrpSpPr>
        <p:grpSpPr>
          <a:xfrm>
            <a:off x="3324225" y="1289050"/>
            <a:ext cx="5721350" cy="5329238"/>
            <a:chOff x="3324225" y="1289050"/>
            <a:chExt cx="5721350" cy="5329238"/>
          </a:xfrm>
        </p:grpSpPr>
        <p:pic>
          <p:nvPicPr>
            <p:cNvPr id="13314" name="Picture 6" descr="http://www.elmers.com/images/products/large/950109_1.jpg">
              <a:extLst>
                <a:ext uri="{FF2B5EF4-FFF2-40B4-BE49-F238E27FC236}">
                  <a16:creationId xmlns:a16="http://schemas.microsoft.com/office/drawing/2014/main" id="{7A0DE9A6-2237-4214-C64F-D9E45EBC1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638" t="16554" r="16116" b="17142"/>
            <a:stretch>
              <a:fillRect/>
            </a:stretch>
          </p:blipFill>
          <p:spPr bwMode="auto">
            <a:xfrm>
              <a:off x="3787775" y="1463675"/>
              <a:ext cx="5145088" cy="497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20" descr="http://www.syfabrics.com/ProductPhotos/Medium/%5b459%5dsatinribbonyellow2.JPG">
              <a:extLst>
                <a:ext uri="{FF2B5EF4-FFF2-40B4-BE49-F238E27FC236}">
                  <a16:creationId xmlns:a16="http://schemas.microsoft.com/office/drawing/2014/main" id="{B2BF1D21-44F0-67AA-EAC4-9C3076E1B1E9}"/>
                </a:ext>
              </a:extLst>
            </p:cNvPr>
            <p:cNvPicPr>
              <a:picLocks noChangeAspect="1" noChangeArrowheads="1"/>
            </p:cNvPicPr>
            <p:nvPr/>
          </p:nvPicPr>
          <p:blipFill>
            <a:blip r:embed="rId4">
              <a:lum bright="28000" contrast="4000"/>
              <a:extLst>
                <a:ext uri="{28A0092B-C50C-407E-A947-70E740481C1C}">
                  <a14:useLocalDpi xmlns:a14="http://schemas.microsoft.com/office/drawing/2010/main" val="0"/>
                </a:ext>
              </a:extLst>
            </a:blip>
            <a:srcRect l="39761" r="32809"/>
            <a:stretch>
              <a:fillRect/>
            </a:stretch>
          </p:blipFill>
          <p:spPr bwMode="auto">
            <a:xfrm>
              <a:off x="8134350" y="1568450"/>
              <a:ext cx="78422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14" descr="http://dayliliescreative.files.wordpress.com/2011/09/green-felt.jpg">
              <a:extLst>
                <a:ext uri="{FF2B5EF4-FFF2-40B4-BE49-F238E27FC236}">
                  <a16:creationId xmlns:a16="http://schemas.microsoft.com/office/drawing/2014/main" id="{F399A804-3B3C-B124-F122-59CFA85B5EC4}"/>
                </a:ext>
              </a:extLst>
            </p:cNvPr>
            <p:cNvPicPr>
              <a:picLocks noChangeAspect="1" noChangeArrowheads="1"/>
            </p:cNvPicPr>
            <p:nvPr/>
          </p:nvPicPr>
          <p:blipFill>
            <a:blip r:embed="rId5">
              <a:lum bright="12000"/>
              <a:extLst>
                <a:ext uri="{28A0092B-C50C-407E-A947-70E740481C1C}">
                  <a14:useLocalDpi xmlns:a14="http://schemas.microsoft.com/office/drawing/2010/main" val="0"/>
                </a:ext>
              </a:extLst>
            </a:blip>
            <a:srcRect l="89735"/>
            <a:stretch>
              <a:fillRect/>
            </a:stretch>
          </p:blipFill>
          <p:spPr bwMode="auto">
            <a:xfrm>
              <a:off x="7497763" y="1606550"/>
              <a:ext cx="704850"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4" descr="http://us.123rf.com/400wm/400/400/pixelsaway/pixelsaway0911/pixelsaway091100025/5872278-texture-of-aluminum-oxide-sandpaper-sheet-for-final-sanding-of-paint-wood-metal-plastic-very-fine-22.jpg">
              <a:extLst>
                <a:ext uri="{FF2B5EF4-FFF2-40B4-BE49-F238E27FC236}">
                  <a16:creationId xmlns:a16="http://schemas.microsoft.com/office/drawing/2014/main" id="{F2F945C9-E7B7-634D-8FCE-09EE9BE4FFD3}"/>
                </a:ext>
              </a:extLst>
            </p:cNvPr>
            <p:cNvPicPr>
              <a:picLocks noChangeAspect="1" noChangeArrowheads="1"/>
            </p:cNvPicPr>
            <p:nvPr/>
          </p:nvPicPr>
          <p:blipFill>
            <a:blip r:embed="rId6">
              <a:lum bright="14000"/>
              <a:extLst>
                <a:ext uri="{28A0092B-C50C-407E-A947-70E740481C1C}">
                  <a14:useLocalDpi xmlns:a14="http://schemas.microsoft.com/office/drawing/2010/main" val="0"/>
                </a:ext>
              </a:extLst>
            </a:blip>
            <a:srcRect r="57143"/>
            <a:stretch>
              <a:fillRect/>
            </a:stretch>
          </p:blipFill>
          <p:spPr bwMode="auto">
            <a:xfrm>
              <a:off x="3967163" y="1701800"/>
              <a:ext cx="706437"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0">
              <a:extLst>
                <a:ext uri="{FF2B5EF4-FFF2-40B4-BE49-F238E27FC236}">
                  <a16:creationId xmlns:a16="http://schemas.microsoft.com/office/drawing/2014/main" id="{E2F9E346-D184-CF55-9E62-1041CCDDCE5D}"/>
                </a:ext>
              </a:extLst>
            </p:cNvPr>
            <p:cNvPicPr>
              <a:picLocks noChangeAspect="1" noChangeArrowheads="1"/>
            </p:cNvPicPr>
            <p:nvPr/>
          </p:nvPicPr>
          <p:blipFill>
            <a:blip r:embed="rId7">
              <a:lum bright="18000" contrast="2000"/>
              <a:extLst>
                <a:ext uri="{28A0092B-C50C-407E-A947-70E740481C1C}">
                  <a14:useLocalDpi xmlns:a14="http://schemas.microsoft.com/office/drawing/2010/main" val="0"/>
                </a:ext>
              </a:extLst>
            </a:blip>
            <a:srcRect/>
            <a:stretch>
              <a:fillRect/>
            </a:stretch>
          </p:blipFill>
          <p:spPr bwMode="auto">
            <a:xfrm>
              <a:off x="4610100" y="1706563"/>
              <a:ext cx="701675"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12" descr="http://www.fun2make.co.uk/Plastic-Canvas-3-Square_0_0_10WWB.jpg">
              <a:extLst>
                <a:ext uri="{FF2B5EF4-FFF2-40B4-BE49-F238E27FC236}">
                  <a16:creationId xmlns:a16="http://schemas.microsoft.com/office/drawing/2014/main" id="{A93081FA-CEF9-E4CF-716C-437FB215B567}"/>
                </a:ext>
              </a:extLst>
            </p:cNvPr>
            <p:cNvPicPr>
              <a:picLocks noChangeAspect="1" noChangeArrowheads="1"/>
            </p:cNvPicPr>
            <p:nvPr/>
          </p:nvPicPr>
          <p:blipFill>
            <a:blip r:embed="rId8" cstate="print">
              <a:clrChange>
                <a:clrFrom>
                  <a:srgbClr val="5AA07C"/>
                </a:clrFrom>
                <a:clrTo>
                  <a:srgbClr val="5AA07C">
                    <a:alpha val="0"/>
                  </a:srgbClr>
                </a:clrTo>
              </a:clrChange>
              <a:duotone>
                <a:schemeClr val="bg2">
                  <a:shade val="45000"/>
                  <a:satMod val="135000"/>
                </a:schemeClr>
                <a:prstClr val="white"/>
              </a:duotone>
            </a:blip>
            <a:srcRect l="75004" t="11368" r="8473" b="8836"/>
            <a:stretch>
              <a:fillRect/>
            </a:stretch>
          </p:blipFill>
          <p:spPr bwMode="auto">
            <a:xfrm>
              <a:off x="5370286" y="1683658"/>
              <a:ext cx="653140" cy="4572000"/>
            </a:xfrm>
            <a:prstGeom prst="rect">
              <a:avLst/>
            </a:prstGeom>
            <a:noFill/>
          </p:spPr>
        </p:pic>
        <p:pic>
          <p:nvPicPr>
            <p:cNvPr id="13320" name="Picture 14" descr="http://www.mypartyplanner.com/common/d_images/products/00/00/C8/image_51431.jpg">
              <a:extLst>
                <a:ext uri="{FF2B5EF4-FFF2-40B4-BE49-F238E27FC236}">
                  <a16:creationId xmlns:a16="http://schemas.microsoft.com/office/drawing/2014/main" id="{42DE2EE4-82CA-0FC2-9383-7FDFC532E6DB}"/>
                </a:ext>
              </a:extLst>
            </p:cNvPr>
            <p:cNvPicPr>
              <a:picLocks noChangeAspect="1" noChangeArrowheads="1"/>
            </p:cNvPicPr>
            <p:nvPr/>
          </p:nvPicPr>
          <p:blipFill>
            <a:blip r:embed="rId9">
              <a:lum bright="16000" contrast="16000"/>
              <a:extLst>
                <a:ext uri="{28A0092B-C50C-407E-A947-70E740481C1C}">
                  <a14:useLocalDpi xmlns:a14="http://schemas.microsoft.com/office/drawing/2010/main" val="0"/>
                </a:ext>
              </a:extLst>
            </a:blip>
            <a:srcRect r="81415"/>
            <a:stretch>
              <a:fillRect/>
            </a:stretch>
          </p:blipFill>
          <p:spPr bwMode="auto">
            <a:xfrm>
              <a:off x="6022975" y="1684338"/>
              <a:ext cx="725488"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2" descr="http://us.123rf.com/400wm/400/400/pixelsaway/pixelsaway0911/pixelsaway091100025/5872278-texture-of-aluminum-oxide-sandpaper-sheet-for-final-sanding-of-paint-wood-metal-plastic-very-fine-22.jpg">
              <a:extLst>
                <a:ext uri="{FF2B5EF4-FFF2-40B4-BE49-F238E27FC236}">
                  <a16:creationId xmlns:a16="http://schemas.microsoft.com/office/drawing/2014/main" id="{82D3AB83-DBEB-AD6A-CFE1-26FD4D12E3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237" t="-739" r="101038" b="-19263"/>
            <a:stretch>
              <a:fillRect/>
            </a:stretch>
          </p:blipFill>
          <p:spPr bwMode="auto">
            <a:xfrm>
              <a:off x="4178300" y="1631950"/>
              <a:ext cx="4603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16" descr="http://www.berings.com/Data/Images/thumbs/610844_300.jpg">
              <a:extLst>
                <a:ext uri="{FF2B5EF4-FFF2-40B4-BE49-F238E27FC236}">
                  <a16:creationId xmlns:a16="http://schemas.microsoft.com/office/drawing/2014/main" id="{3EF48280-A993-7293-196B-AE117849031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9151" t="24503" r="68526"/>
            <a:stretch>
              <a:fillRect/>
            </a:stretch>
          </p:blipFill>
          <p:spPr bwMode="auto">
            <a:xfrm>
              <a:off x="6750050" y="1639888"/>
              <a:ext cx="709613"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9">
              <a:extLst>
                <a:ext uri="{FF2B5EF4-FFF2-40B4-BE49-F238E27FC236}">
                  <a16:creationId xmlns:a16="http://schemas.microsoft.com/office/drawing/2014/main" id="{CA2EB016-2734-E38B-3751-2EDDCDD29579}"/>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70400" y="1660525"/>
              <a:ext cx="298450" cy="465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Picture 29">
              <a:extLst>
                <a:ext uri="{FF2B5EF4-FFF2-40B4-BE49-F238E27FC236}">
                  <a16:creationId xmlns:a16="http://schemas.microsoft.com/office/drawing/2014/main" id="{6D0C71C0-1FF9-AA6D-E58A-67305B130FEF}"/>
                </a:ext>
              </a:extLst>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8263" y="1460500"/>
              <a:ext cx="5097462"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29">
              <a:extLst>
                <a:ext uri="{FF2B5EF4-FFF2-40B4-BE49-F238E27FC236}">
                  <a16:creationId xmlns:a16="http://schemas.microsoft.com/office/drawing/2014/main" id="{D275142E-DCE5-A62C-94C7-E35790556FA2}"/>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91125" y="1598613"/>
              <a:ext cx="306388"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Picture 29">
              <a:extLst>
                <a:ext uri="{FF2B5EF4-FFF2-40B4-BE49-F238E27FC236}">
                  <a16:creationId xmlns:a16="http://schemas.microsoft.com/office/drawing/2014/main" id="{0245FAA8-57CE-E9F2-FDA0-615828CF489E}"/>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07088" y="1611313"/>
              <a:ext cx="306387"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9" name="Picture 29">
              <a:extLst>
                <a:ext uri="{FF2B5EF4-FFF2-40B4-BE49-F238E27FC236}">
                  <a16:creationId xmlns:a16="http://schemas.microsoft.com/office/drawing/2014/main" id="{CDF260C5-8F01-45BC-A505-0DF20CE285CB}"/>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21463" y="1608138"/>
              <a:ext cx="306387"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29">
              <a:extLst>
                <a:ext uri="{FF2B5EF4-FFF2-40B4-BE49-F238E27FC236}">
                  <a16:creationId xmlns:a16="http://schemas.microsoft.com/office/drawing/2014/main" id="{71C839CF-75C4-B639-438E-C0E566883862}"/>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23138" y="1592263"/>
              <a:ext cx="306387"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29">
              <a:extLst>
                <a:ext uri="{FF2B5EF4-FFF2-40B4-BE49-F238E27FC236}">
                  <a16:creationId xmlns:a16="http://schemas.microsoft.com/office/drawing/2014/main" id="{765F4DD9-8965-349A-4CC1-D4AF2077F5CA}"/>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94663" y="1603375"/>
              <a:ext cx="304800" cy="478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29">
              <a:extLst>
                <a:ext uri="{FF2B5EF4-FFF2-40B4-BE49-F238E27FC236}">
                  <a16:creationId xmlns:a16="http://schemas.microsoft.com/office/drawing/2014/main" id="{4A3A12E9-0FBC-37B3-4C08-BF42F8200AFE}"/>
                </a:ext>
              </a:extLst>
            </p:cNvPr>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30650" y="6059488"/>
              <a:ext cx="50990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TextBox 39">
              <a:extLst>
                <a:ext uri="{FF2B5EF4-FFF2-40B4-BE49-F238E27FC236}">
                  <a16:creationId xmlns:a16="http://schemas.microsoft.com/office/drawing/2014/main" id="{B1E4A2CE-6DEC-62DC-95DA-220C90319D0A}"/>
                </a:ext>
              </a:extLst>
            </p:cNvPr>
            <p:cNvSpPr txBox="1">
              <a:spLocks noChangeArrowheads="1"/>
            </p:cNvSpPr>
            <p:nvPr/>
          </p:nvSpPr>
          <p:spPr bwMode="auto">
            <a:xfrm>
              <a:off x="3330575" y="5638800"/>
              <a:ext cx="806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3 ¼”</a:t>
              </a:r>
            </a:p>
          </p:txBody>
        </p:sp>
        <p:sp>
          <p:nvSpPr>
            <p:cNvPr id="13334" name="TextBox 40">
              <a:extLst>
                <a:ext uri="{FF2B5EF4-FFF2-40B4-BE49-F238E27FC236}">
                  <a16:creationId xmlns:a16="http://schemas.microsoft.com/office/drawing/2014/main" id="{DF55F311-5A76-21F0-9751-ECD966702769}"/>
                </a:ext>
              </a:extLst>
            </p:cNvPr>
            <p:cNvSpPr txBox="1">
              <a:spLocks noChangeArrowheads="1"/>
            </p:cNvSpPr>
            <p:nvPr/>
          </p:nvSpPr>
          <p:spPr bwMode="auto">
            <a:xfrm>
              <a:off x="3959225" y="6248400"/>
              <a:ext cx="99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2 ¾” </a:t>
              </a:r>
            </a:p>
          </p:txBody>
        </p:sp>
        <p:sp>
          <p:nvSpPr>
            <p:cNvPr id="13335" name="TextBox 42">
              <a:extLst>
                <a:ext uri="{FF2B5EF4-FFF2-40B4-BE49-F238E27FC236}">
                  <a16:creationId xmlns:a16="http://schemas.microsoft.com/office/drawing/2014/main" id="{EA2390D4-59FE-1FF8-729C-D3C25E4EDFF5}"/>
                </a:ext>
              </a:extLst>
            </p:cNvPr>
            <p:cNvSpPr txBox="1">
              <a:spLocks noChangeArrowheads="1"/>
            </p:cNvSpPr>
            <p:nvPr/>
          </p:nvSpPr>
          <p:spPr bwMode="auto">
            <a:xfrm>
              <a:off x="4046538" y="1289050"/>
              <a:ext cx="804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2 ¾”</a:t>
              </a:r>
            </a:p>
          </p:txBody>
        </p:sp>
        <p:sp>
          <p:nvSpPr>
            <p:cNvPr id="13336" name="TextBox 43">
              <a:extLst>
                <a:ext uri="{FF2B5EF4-FFF2-40B4-BE49-F238E27FC236}">
                  <a16:creationId xmlns:a16="http://schemas.microsoft.com/office/drawing/2014/main" id="{995B66B8-2327-D24C-4AD6-84F28EF661B7}"/>
                </a:ext>
              </a:extLst>
            </p:cNvPr>
            <p:cNvSpPr txBox="1">
              <a:spLocks noChangeArrowheads="1"/>
            </p:cNvSpPr>
            <p:nvPr/>
          </p:nvSpPr>
          <p:spPr bwMode="auto">
            <a:xfrm>
              <a:off x="3324225" y="1716088"/>
              <a:ext cx="990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t>1 ¾” </a:t>
              </a:r>
            </a:p>
          </p:txBody>
        </p:sp>
        <p:pic>
          <p:nvPicPr>
            <p:cNvPr id="27" name="Picture 29">
              <a:extLst>
                <a:ext uri="{FF2B5EF4-FFF2-40B4-BE49-F238E27FC236}">
                  <a16:creationId xmlns:a16="http://schemas.microsoft.com/office/drawing/2014/main" id="{A6BF8A59-8749-6A09-3E74-1018F20D709D}"/>
                </a:ext>
              </a:extLst>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800" y="5384800"/>
              <a:ext cx="5097463"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9">
              <a:extLst>
                <a:ext uri="{FF2B5EF4-FFF2-40B4-BE49-F238E27FC236}">
                  <a16:creationId xmlns:a16="http://schemas.microsoft.com/office/drawing/2014/main" id="{F0BD4920-887F-EEDD-9EFB-568BCFE85418}"/>
                </a:ext>
              </a:extLst>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7625" y="4537075"/>
              <a:ext cx="509905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9">
              <a:extLst>
                <a:ext uri="{FF2B5EF4-FFF2-40B4-BE49-F238E27FC236}">
                  <a16:creationId xmlns:a16="http://schemas.microsoft.com/office/drawing/2014/main" id="{417EE990-4E0E-CC65-CD78-60211EF95F22}"/>
                </a:ext>
              </a:extLst>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6038" y="3719513"/>
              <a:ext cx="50990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a:extLst>
                <a:ext uri="{FF2B5EF4-FFF2-40B4-BE49-F238E27FC236}">
                  <a16:creationId xmlns:a16="http://schemas.microsoft.com/office/drawing/2014/main" id="{CA966593-F20A-251F-F638-758FF829643A}"/>
                </a:ext>
              </a:extLst>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7150" y="2859088"/>
              <a:ext cx="50990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1" name="Picture 29">
              <a:extLst>
                <a:ext uri="{FF2B5EF4-FFF2-40B4-BE49-F238E27FC236}">
                  <a16:creationId xmlns:a16="http://schemas.microsoft.com/office/drawing/2014/main" id="{184711B1-93BA-420D-4813-60F998CA0FD3}"/>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7625" y="1587500"/>
              <a:ext cx="306388"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41">
              <a:extLst>
                <a:ext uri="{FF2B5EF4-FFF2-40B4-BE49-F238E27FC236}">
                  <a16:creationId xmlns:a16="http://schemas.microsoft.com/office/drawing/2014/main" id="{90C6E98B-B48E-4B28-6B37-41ABED3EB120}"/>
                </a:ext>
              </a:extLst>
            </p:cNvPr>
            <p:cNvSpPr/>
            <p:nvPr/>
          </p:nvSpPr>
          <p:spPr>
            <a:xfrm>
              <a:off x="3922713" y="5492750"/>
              <a:ext cx="663575" cy="711200"/>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3343" name="Picture 29">
              <a:extLst>
                <a:ext uri="{FF2B5EF4-FFF2-40B4-BE49-F238E27FC236}">
                  <a16:creationId xmlns:a16="http://schemas.microsoft.com/office/drawing/2014/main" id="{F89E63C6-90F9-3882-E423-2FB6CEF4AF81}"/>
                </a:ext>
              </a:extLst>
            </p:cNvPr>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39188" y="1587500"/>
              <a:ext cx="306387"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9">
              <a:extLst>
                <a:ext uri="{FF2B5EF4-FFF2-40B4-BE49-F238E27FC236}">
                  <a16:creationId xmlns:a16="http://schemas.microsoft.com/office/drawing/2014/main" id="{9DB702D1-C265-A974-B4CF-8D1CB432C976}"/>
                </a:ext>
              </a:extLst>
            </p:cNvPr>
            <p:cNvPicPr>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52863" y="1973263"/>
              <a:ext cx="50990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Rectangle 44">
              <a:extLst>
                <a:ext uri="{FF2B5EF4-FFF2-40B4-BE49-F238E27FC236}">
                  <a16:creationId xmlns:a16="http://schemas.microsoft.com/office/drawing/2014/main" id="{78833DC6-AAEE-951C-69CD-0A06F5C827BA}"/>
                </a:ext>
              </a:extLst>
            </p:cNvPr>
            <p:cNvSpPr/>
            <p:nvPr/>
          </p:nvSpPr>
          <p:spPr>
            <a:xfrm>
              <a:off x="3990975" y="1660525"/>
              <a:ext cx="609600" cy="477838"/>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Three vertical rows of calendar with black pipe cleaner borders ">
            <a:extLst>
              <a:ext uri="{FF2B5EF4-FFF2-40B4-BE49-F238E27FC236}">
                <a16:creationId xmlns:a16="http://schemas.microsoft.com/office/drawing/2014/main" id="{35E8640E-6556-8100-C946-D16CF052F9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942975"/>
            <a:ext cx="2574925"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Content Placeholder 2">
            <a:extLst>
              <a:ext uri="{FF2B5EF4-FFF2-40B4-BE49-F238E27FC236}">
                <a16:creationId xmlns:a16="http://schemas.microsoft.com/office/drawing/2014/main" id="{EF5881D0-D23D-ECE4-3B01-7D041161C268}"/>
              </a:ext>
            </a:extLst>
          </p:cNvPr>
          <p:cNvSpPr>
            <a:spLocks noGrp="1"/>
          </p:cNvSpPr>
          <p:nvPr>
            <p:ph idx="1"/>
          </p:nvPr>
        </p:nvSpPr>
        <p:spPr>
          <a:xfrm>
            <a:off x="228600" y="990600"/>
            <a:ext cx="5562600" cy="3048000"/>
          </a:xfrm>
        </p:spPr>
        <p:txBody>
          <a:bodyPr/>
          <a:lstStyle/>
          <a:p>
            <a:pPr eaLnBrk="1" hangingPunct="1"/>
            <a:r>
              <a:rPr lang="en-US" altLang="en-US" sz="3600" dirty="0"/>
              <a:t>Outline each row/column with black pipe cleaners; hot glue onto calendar board</a:t>
            </a:r>
          </a:p>
          <a:p>
            <a:pPr eaLnBrk="1" hangingPunct="1"/>
            <a:r>
              <a:rPr lang="en-US" altLang="en-US" sz="3600" dirty="0"/>
              <a:t>Turn the ends of the pipe cleaners underneath the board to keep secure</a:t>
            </a:r>
          </a:p>
          <a:p>
            <a:pPr eaLnBrk="1" hangingPunct="1"/>
            <a:endParaRPr lang="en-US" altLang="en-US" sz="3600" dirty="0"/>
          </a:p>
          <a:p>
            <a:pPr eaLnBrk="1" hangingPunct="1">
              <a:buFont typeface="Arial" panose="020B0604020202020204" pitchFamily="34" charset="0"/>
              <a:buNone/>
            </a:pPr>
            <a:endParaRPr lang="en-US" altLang="en-US" sz="3600" dirty="0"/>
          </a:p>
          <a:p>
            <a:pPr eaLnBrk="1" hangingPunct="1">
              <a:buFont typeface="Arial" panose="020B0604020202020204" pitchFamily="34" charset="0"/>
              <a:buNone/>
            </a:pPr>
            <a:endParaRPr lang="en-US" altLang="en-US" sz="3600" dirty="0"/>
          </a:p>
        </p:txBody>
      </p:sp>
      <p:sp>
        <p:nvSpPr>
          <p:cNvPr id="14340" name="Title 1">
            <a:extLst>
              <a:ext uri="{FF2B5EF4-FFF2-40B4-BE49-F238E27FC236}">
                <a16:creationId xmlns:a16="http://schemas.microsoft.com/office/drawing/2014/main" id="{207FA183-4D05-B333-433F-BFE8317FEBC4}"/>
              </a:ext>
            </a:extLst>
          </p:cNvPr>
          <p:cNvSpPr>
            <a:spLocks noGrp="1"/>
          </p:cNvSpPr>
          <p:nvPr>
            <p:ph type="title"/>
          </p:nvPr>
        </p:nvSpPr>
        <p:spPr>
          <a:xfrm>
            <a:off x="457200" y="0"/>
            <a:ext cx="8564880" cy="1182624"/>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3</a:t>
            </a:r>
          </a:p>
        </p:txBody>
      </p:sp>
      <p:pic>
        <p:nvPicPr>
          <p:cNvPr id="6" name="Picture 28" descr="hot glue gun">
            <a:extLst>
              <a:ext uri="{FF2B5EF4-FFF2-40B4-BE49-F238E27FC236}">
                <a16:creationId xmlns:a16="http://schemas.microsoft.com/office/drawing/2014/main" id="{702F34B6-02C3-E988-BD46-827DBCF7FD8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07100" y="5351463"/>
            <a:ext cx="2376488"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nodeType="withEffect">
                                  <p:stCondLst>
                                    <p:cond delay="2000"/>
                                  </p:stCondLst>
                                  <p:childTnLst>
                                    <p:animMotion origin="layout" path="M 0 0  L 0.25 0  E" pathEditMode="relative" ptsTypes="">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a:extLst>
              <a:ext uri="{FF2B5EF4-FFF2-40B4-BE49-F238E27FC236}">
                <a16:creationId xmlns:a16="http://schemas.microsoft.com/office/drawing/2014/main" id="{D63D1CF7-DEF0-8C90-5576-44082312F235}"/>
              </a:ext>
            </a:extLst>
          </p:cNvPr>
          <p:cNvSpPr>
            <a:spLocks noGrp="1"/>
          </p:cNvSpPr>
          <p:nvPr>
            <p:ph type="title"/>
          </p:nvPr>
        </p:nvSpPr>
        <p:spPr>
          <a:xfrm>
            <a:off x="457200" y="-1"/>
            <a:ext cx="8464550" cy="1169207"/>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4</a:t>
            </a:r>
          </a:p>
        </p:txBody>
      </p:sp>
      <p:sp>
        <p:nvSpPr>
          <p:cNvPr id="15362" name="Content Placeholder 2">
            <a:extLst>
              <a:ext uri="{FF2B5EF4-FFF2-40B4-BE49-F238E27FC236}">
                <a16:creationId xmlns:a16="http://schemas.microsoft.com/office/drawing/2014/main" id="{88B87FDE-C462-74C1-4F12-0351747EA511}"/>
              </a:ext>
            </a:extLst>
          </p:cNvPr>
          <p:cNvSpPr>
            <a:spLocks noGrp="1"/>
          </p:cNvSpPr>
          <p:nvPr>
            <p:ph idx="1"/>
          </p:nvPr>
        </p:nvSpPr>
        <p:spPr>
          <a:xfrm>
            <a:off x="-33338" y="1217613"/>
            <a:ext cx="4191001" cy="4525962"/>
          </a:xfrm>
        </p:spPr>
        <p:txBody>
          <a:bodyPr/>
          <a:lstStyle/>
          <a:p>
            <a:pPr eaLnBrk="1" hangingPunct="1"/>
            <a:r>
              <a:rPr lang="en-US" altLang="en-US" sz="3600"/>
              <a:t>Start with Monday;                                                end with Sunday                                                 </a:t>
            </a:r>
            <a:r>
              <a:rPr lang="en-US" altLang="en-US" sz="2400" i="1"/>
              <a:t>(Go to school 5 days;                                                          stay home 2 days)</a:t>
            </a:r>
          </a:p>
          <a:p>
            <a:pPr eaLnBrk="1" hangingPunct="1"/>
            <a:r>
              <a:rPr lang="en-US" altLang="en-US" sz="3600"/>
              <a:t>Label each day of the week                  </a:t>
            </a:r>
            <a:r>
              <a:rPr lang="en-US" altLang="en-US" sz="2400"/>
              <a:t>(Velcro® onto calendar days)</a:t>
            </a:r>
          </a:p>
          <a:p>
            <a:pPr eaLnBrk="1" hangingPunct="1"/>
            <a:endParaRPr lang="en-US" altLang="en-US" sz="3600"/>
          </a:p>
          <a:p>
            <a:pPr eaLnBrk="1" hangingPunct="1">
              <a:buFont typeface="Arial" panose="020B0604020202020204" pitchFamily="34" charset="0"/>
              <a:buNone/>
            </a:pPr>
            <a:endParaRPr lang="en-US" altLang="en-US" sz="3600"/>
          </a:p>
        </p:txBody>
      </p:sp>
      <p:grpSp>
        <p:nvGrpSpPr>
          <p:cNvPr id="2" name="Group 1" descr="Tactile calendar with days labeled, red Xs for days past, numbers velcroed in place for upcoming days. Top row days of the week only is circled">
            <a:extLst>
              <a:ext uri="{FF2B5EF4-FFF2-40B4-BE49-F238E27FC236}">
                <a16:creationId xmlns:a16="http://schemas.microsoft.com/office/drawing/2014/main" id="{8F6101A0-9317-E547-55DF-3B8F71F5D748}"/>
              </a:ext>
            </a:extLst>
          </p:cNvPr>
          <p:cNvGrpSpPr/>
          <p:nvPr/>
        </p:nvGrpSpPr>
        <p:grpSpPr>
          <a:xfrm>
            <a:off x="4079875" y="1498600"/>
            <a:ext cx="4841875" cy="4662488"/>
            <a:chOff x="4079875" y="1498600"/>
            <a:chExt cx="4841875" cy="4662488"/>
          </a:xfrm>
        </p:grpSpPr>
        <p:grpSp>
          <p:nvGrpSpPr>
            <p:cNvPr id="15364" name="Group 16">
              <a:extLst>
                <a:ext uri="{FF2B5EF4-FFF2-40B4-BE49-F238E27FC236}">
                  <a16:creationId xmlns:a16="http://schemas.microsoft.com/office/drawing/2014/main" id="{8F8C5639-0204-479E-5E36-FDE1F789EB37}"/>
                </a:ext>
              </a:extLst>
            </p:cNvPr>
            <p:cNvGrpSpPr>
              <a:grpSpLocks/>
            </p:cNvGrpSpPr>
            <p:nvPr/>
          </p:nvGrpSpPr>
          <p:grpSpPr bwMode="auto">
            <a:xfrm>
              <a:off x="4079875" y="1631950"/>
              <a:ext cx="4841875" cy="4529138"/>
              <a:chOff x="4093697" y="1645920"/>
              <a:chExt cx="4841629" cy="4529804"/>
            </a:xfrm>
          </p:grpSpPr>
          <p:pic>
            <p:nvPicPr>
              <p:cNvPr id="15376" name="Picture 2" descr="C:\Users\e199401869\Desktop\tactile presentations\tactile calendar pic examples\tactile calendar.jpg">
                <a:extLst>
                  <a:ext uri="{FF2B5EF4-FFF2-40B4-BE49-F238E27FC236}">
                    <a16:creationId xmlns:a16="http://schemas.microsoft.com/office/drawing/2014/main" id="{19211E5A-C0DA-58AD-4A08-F22B81FAA1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3697" y="1645920"/>
                <a:ext cx="4841629" cy="4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Picture 9">
                <a:extLst>
                  <a:ext uri="{FF2B5EF4-FFF2-40B4-BE49-F238E27FC236}">
                    <a16:creationId xmlns:a16="http://schemas.microsoft.com/office/drawing/2014/main" id="{D926A7E6-E735-05AF-1BCC-214591BD78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3343" y="2149014"/>
                <a:ext cx="472196" cy="22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8" name="Picture 10">
                <a:extLst>
                  <a:ext uri="{FF2B5EF4-FFF2-40B4-BE49-F238E27FC236}">
                    <a16:creationId xmlns:a16="http://schemas.microsoft.com/office/drawing/2014/main" id="{2A7D4EF8-7764-C69C-ECF1-DE94751B7D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5923" y="4590756"/>
                <a:ext cx="484677" cy="24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9" name="Picture 9">
                <a:extLst>
                  <a:ext uri="{FF2B5EF4-FFF2-40B4-BE49-F238E27FC236}">
                    <a16:creationId xmlns:a16="http://schemas.microsoft.com/office/drawing/2014/main" id="{21E95781-F86D-CD8C-5B05-5EC5A2F6E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83010">
                <a:off x="6911371" y="5468178"/>
                <a:ext cx="472196" cy="225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80" name="Picture 9">
                <a:extLst>
                  <a:ext uri="{FF2B5EF4-FFF2-40B4-BE49-F238E27FC236}">
                    <a16:creationId xmlns:a16="http://schemas.microsoft.com/office/drawing/2014/main" id="{30BFEA54-1E46-29A3-CA7F-D0A78D4339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40279">
                <a:off x="6868795" y="2962594"/>
                <a:ext cx="472196" cy="22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Oval 4">
              <a:extLst>
                <a:ext uri="{FF2B5EF4-FFF2-40B4-BE49-F238E27FC236}">
                  <a16:creationId xmlns:a16="http://schemas.microsoft.com/office/drawing/2014/main" id="{5E679556-DA5E-0BDB-D173-DD7E20493012}"/>
                </a:ext>
              </a:extLst>
            </p:cNvPr>
            <p:cNvSpPr/>
            <p:nvPr/>
          </p:nvSpPr>
          <p:spPr>
            <a:xfrm>
              <a:off x="4114800" y="1498600"/>
              <a:ext cx="3276600" cy="838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a:extLst>
                <a:ext uri="{FF2B5EF4-FFF2-40B4-BE49-F238E27FC236}">
                  <a16:creationId xmlns:a16="http://schemas.microsoft.com/office/drawing/2014/main" id="{0247B290-2D04-07F5-879F-A50C1B3192DF}"/>
                </a:ext>
              </a:extLst>
            </p:cNvPr>
            <p:cNvSpPr/>
            <p:nvPr/>
          </p:nvSpPr>
          <p:spPr>
            <a:xfrm>
              <a:off x="7412038" y="1582738"/>
              <a:ext cx="1447800" cy="625475"/>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5367" name="Picture 3">
              <a:extLst>
                <a:ext uri="{FF2B5EF4-FFF2-40B4-BE49-F238E27FC236}">
                  <a16:creationId xmlns:a16="http://schemas.microsoft.com/office/drawing/2014/main" id="{B4A0706A-E5D6-9C51-2CF6-4E170CC6F5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0850" y="4075113"/>
              <a:ext cx="3333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5">
              <a:extLst>
                <a:ext uri="{FF2B5EF4-FFF2-40B4-BE49-F238E27FC236}">
                  <a16:creationId xmlns:a16="http://schemas.microsoft.com/office/drawing/2014/main" id="{029BA1A0-CF48-BCB4-A3B3-2A0F96DF1C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4513" y="2460625"/>
              <a:ext cx="2667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24">
              <a:extLst>
                <a:ext uri="{FF2B5EF4-FFF2-40B4-BE49-F238E27FC236}">
                  <a16:creationId xmlns:a16="http://schemas.microsoft.com/office/drawing/2014/main" id="{F3AF645E-73B8-455C-2487-CA0C935E4966}"/>
                </a:ext>
              </a:extLst>
            </p:cNvPr>
            <p:cNvSpPr/>
            <p:nvPr/>
          </p:nvSpPr>
          <p:spPr>
            <a:xfrm>
              <a:off x="4130675" y="4591050"/>
              <a:ext cx="609600" cy="3048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Oval 25">
              <a:extLst>
                <a:ext uri="{FF2B5EF4-FFF2-40B4-BE49-F238E27FC236}">
                  <a16:creationId xmlns:a16="http://schemas.microsoft.com/office/drawing/2014/main" id="{678E5138-59C4-9E5D-62A6-7D3B8E2E65C3}"/>
                </a:ext>
              </a:extLst>
            </p:cNvPr>
            <p:cNvSpPr/>
            <p:nvPr/>
          </p:nvSpPr>
          <p:spPr>
            <a:xfrm>
              <a:off x="4719638" y="4573588"/>
              <a:ext cx="609600" cy="3048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Oval 26">
              <a:extLst>
                <a:ext uri="{FF2B5EF4-FFF2-40B4-BE49-F238E27FC236}">
                  <a16:creationId xmlns:a16="http://schemas.microsoft.com/office/drawing/2014/main" id="{85A37B09-B474-A3C8-5BB1-075D0FB1B697}"/>
                </a:ext>
              </a:extLst>
            </p:cNvPr>
            <p:cNvSpPr/>
            <p:nvPr/>
          </p:nvSpPr>
          <p:spPr>
            <a:xfrm>
              <a:off x="5421313" y="4572000"/>
              <a:ext cx="684212" cy="352425"/>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a:extLst>
                <a:ext uri="{FF2B5EF4-FFF2-40B4-BE49-F238E27FC236}">
                  <a16:creationId xmlns:a16="http://schemas.microsoft.com/office/drawing/2014/main" id="{150AE64A-E07A-C426-18F4-2D31EFB09DF9}"/>
                </a:ext>
              </a:extLst>
            </p:cNvPr>
            <p:cNvSpPr/>
            <p:nvPr/>
          </p:nvSpPr>
          <p:spPr>
            <a:xfrm rot="20593507">
              <a:off x="6065838" y="4556125"/>
              <a:ext cx="684212" cy="35083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a:extLst>
                <a:ext uri="{FF2B5EF4-FFF2-40B4-BE49-F238E27FC236}">
                  <a16:creationId xmlns:a16="http://schemas.microsoft.com/office/drawing/2014/main" id="{77F6D31A-BB8A-726D-D47B-60CE8A76A980}"/>
                </a:ext>
              </a:extLst>
            </p:cNvPr>
            <p:cNvSpPr/>
            <p:nvPr/>
          </p:nvSpPr>
          <p:spPr>
            <a:xfrm rot="748321">
              <a:off x="6780213" y="4552950"/>
              <a:ext cx="685800" cy="352425"/>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a:extLst>
                <a:ext uri="{FF2B5EF4-FFF2-40B4-BE49-F238E27FC236}">
                  <a16:creationId xmlns:a16="http://schemas.microsoft.com/office/drawing/2014/main" id="{3B30081D-1C90-8CA0-D2EB-8F16096158D0}"/>
                </a:ext>
              </a:extLst>
            </p:cNvPr>
            <p:cNvSpPr/>
            <p:nvPr/>
          </p:nvSpPr>
          <p:spPr>
            <a:xfrm rot="21268904">
              <a:off x="7439025" y="4537075"/>
              <a:ext cx="685800" cy="350838"/>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a:extLst>
                <a:ext uri="{FF2B5EF4-FFF2-40B4-BE49-F238E27FC236}">
                  <a16:creationId xmlns:a16="http://schemas.microsoft.com/office/drawing/2014/main" id="{1B32E85B-87AF-FE31-62DB-88095A16592B}"/>
                </a:ext>
              </a:extLst>
            </p:cNvPr>
            <p:cNvSpPr/>
            <p:nvPr/>
          </p:nvSpPr>
          <p:spPr>
            <a:xfrm rot="1073497">
              <a:off x="8097838" y="4576763"/>
              <a:ext cx="685800" cy="350837"/>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4616D5B-6628-7027-7E54-9846AB0FFB9D}"/>
              </a:ext>
            </a:extLst>
          </p:cNvPr>
          <p:cNvSpPr>
            <a:spLocks noGrp="1"/>
          </p:cNvSpPr>
          <p:nvPr>
            <p:ph type="title"/>
          </p:nvPr>
        </p:nvSpPr>
        <p:spPr>
          <a:xfrm>
            <a:off x="457199" y="0"/>
            <a:ext cx="8437563" cy="1182624"/>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5</a:t>
            </a:r>
          </a:p>
        </p:txBody>
      </p:sp>
      <p:sp>
        <p:nvSpPr>
          <p:cNvPr id="11" name="Content Placeholder 2">
            <a:extLst>
              <a:ext uri="{FF2B5EF4-FFF2-40B4-BE49-F238E27FC236}">
                <a16:creationId xmlns:a16="http://schemas.microsoft.com/office/drawing/2014/main" id="{0AF2A416-293B-6752-7034-955E79580A46}"/>
              </a:ext>
            </a:extLst>
          </p:cNvPr>
          <p:cNvSpPr txBox="1">
            <a:spLocks/>
          </p:cNvSpPr>
          <p:nvPr/>
        </p:nvSpPr>
        <p:spPr bwMode="auto">
          <a:xfrm>
            <a:off x="168275" y="1035050"/>
            <a:ext cx="8726488" cy="4525963"/>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3600" dirty="0">
                <a:latin typeface="+mn-lt"/>
                <a:cs typeface="+mn-cs"/>
              </a:rPr>
              <a:t>Velcro® enlarged/Braille numbers onto calendar for school days</a:t>
            </a:r>
          </a:p>
          <a:p>
            <a:pPr marL="342900" indent="-342900">
              <a:spcBef>
                <a:spcPct val="20000"/>
              </a:spcBef>
              <a:buFont typeface="Arial" charset="0"/>
              <a:buChar char="•"/>
              <a:defRPr/>
            </a:pPr>
            <a:r>
              <a:rPr lang="en-US" sz="3600" dirty="0">
                <a:latin typeface="+mn-lt"/>
                <a:cs typeface="Arial" charset="0"/>
              </a:rPr>
              <a:t>Velcro® “Stay home” symbols onto   weekend days (Saturdays/Sundays)</a:t>
            </a:r>
          </a:p>
          <a:p>
            <a:pPr marL="342900" indent="-342900">
              <a:spcBef>
                <a:spcPct val="20000"/>
              </a:spcBef>
              <a:buFont typeface="Arial" charset="0"/>
              <a:buChar char="•"/>
              <a:defRPr/>
            </a:pPr>
            <a:endParaRPr lang="en-US" sz="3600" dirty="0">
              <a:latin typeface="+mn-lt"/>
              <a:cs typeface="+mn-cs"/>
            </a:endParaRPr>
          </a:p>
          <a:p>
            <a:pPr marL="342900" indent="-342900">
              <a:spcBef>
                <a:spcPct val="20000"/>
              </a:spcBef>
              <a:buFont typeface="Arial" charset="0"/>
              <a:buChar char="•"/>
              <a:defRPr/>
            </a:pPr>
            <a:endParaRPr lang="en-US" sz="3600" dirty="0">
              <a:latin typeface="+mn-lt"/>
              <a:cs typeface="+mn-cs"/>
            </a:endParaRPr>
          </a:p>
          <a:p>
            <a:pPr marL="342900" indent="-342900">
              <a:spcBef>
                <a:spcPct val="20000"/>
              </a:spcBef>
              <a:buFont typeface="Arial" charset="0"/>
              <a:buChar char="•"/>
              <a:defRPr/>
            </a:pPr>
            <a:endParaRPr lang="en-US" sz="2400" dirty="0">
              <a:latin typeface="+mn-lt"/>
              <a:cs typeface="+mn-cs"/>
            </a:endParaRPr>
          </a:p>
          <a:p>
            <a:pPr marL="342900" indent="-342900">
              <a:spcBef>
                <a:spcPct val="20000"/>
              </a:spcBef>
              <a:buFont typeface="Arial" charset="0"/>
              <a:buChar char="•"/>
              <a:defRPr/>
            </a:pPr>
            <a:endParaRPr lang="en-US" sz="3600" dirty="0">
              <a:latin typeface="+mn-lt"/>
              <a:cs typeface="+mn-cs"/>
            </a:endParaRPr>
          </a:p>
          <a:p>
            <a:pPr marL="342900" indent="-342900">
              <a:spcBef>
                <a:spcPct val="20000"/>
              </a:spcBef>
              <a:buFont typeface="Arial" charset="0"/>
              <a:buNone/>
              <a:defRPr/>
            </a:pPr>
            <a:endParaRPr lang="en-US" sz="3600" dirty="0">
              <a:latin typeface="+mn-lt"/>
              <a:cs typeface="+mn-cs"/>
            </a:endParaRPr>
          </a:p>
        </p:txBody>
      </p:sp>
      <p:pic>
        <p:nvPicPr>
          <p:cNvPr id="16387" name="Picture 6" descr="Tactile calendar close-up of two rows of foam squares with textures, Weekdays circled in yellow, weekend circled in red.">
            <a:extLst>
              <a:ext uri="{FF2B5EF4-FFF2-40B4-BE49-F238E27FC236}">
                <a16:creationId xmlns:a16="http://schemas.microsoft.com/office/drawing/2014/main" id="{FE47FD5A-0279-29E2-2C8B-FC5D0F03E49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71538" y="4017963"/>
            <a:ext cx="7678737" cy="2636837"/>
          </a:xfrm>
          <a:noFill/>
        </p:spPr>
      </p:pic>
      <p:sp>
        <p:nvSpPr>
          <p:cNvPr id="12" name="Oval 11">
            <a:extLst>
              <a:ext uri="{FF2B5EF4-FFF2-40B4-BE49-F238E27FC236}">
                <a16:creationId xmlns:a16="http://schemas.microsoft.com/office/drawing/2014/main" id="{7A16CF68-E8B2-8BD1-8A11-FACC7BEC2E68}"/>
              </a:ext>
              <a:ext uri="{C183D7F6-B498-43B3-948B-1728B52AA6E4}">
                <adec:decorative xmlns:adec="http://schemas.microsoft.com/office/drawing/2017/decorative" val="1"/>
              </a:ext>
            </a:extLst>
          </p:cNvPr>
          <p:cNvSpPr/>
          <p:nvPr/>
        </p:nvSpPr>
        <p:spPr>
          <a:xfrm>
            <a:off x="920750" y="4037013"/>
            <a:ext cx="5549900" cy="2757487"/>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a:extLst>
              <a:ext uri="{FF2B5EF4-FFF2-40B4-BE49-F238E27FC236}">
                <a16:creationId xmlns:a16="http://schemas.microsoft.com/office/drawing/2014/main" id="{1F0670D9-BA38-F79D-806E-FC3B17F31100}"/>
              </a:ext>
              <a:ext uri="{C183D7F6-B498-43B3-948B-1728B52AA6E4}">
                <adec:decorative xmlns:adec="http://schemas.microsoft.com/office/drawing/2017/decorative" val="1"/>
              </a:ext>
            </a:extLst>
          </p:cNvPr>
          <p:cNvSpPr/>
          <p:nvPr/>
        </p:nvSpPr>
        <p:spPr>
          <a:xfrm>
            <a:off x="6384925" y="3819525"/>
            <a:ext cx="2365375" cy="30384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3000"/>
                                        <p:tgtEl>
                                          <p:spTgt spid="12"/>
                                        </p:tgtEl>
                                      </p:cBhvr>
                                    </p:animEffect>
                                  </p:childTnLst>
                                </p:cTn>
                              </p:par>
                            </p:childTnLst>
                          </p:cTn>
                        </p:par>
                        <p:par>
                          <p:cTn id="8" fill="hold" nodeType="afterGroup">
                            <p:stCondLst>
                              <p:cond delay="5000"/>
                            </p:stCondLst>
                            <p:childTnLst>
                              <p:par>
                                <p:cTn id="9" presetID="22" presetClass="entr" presetSubtype="8" fill="hold" grpId="0" nodeType="afterEffect">
                                  <p:stCondLst>
                                    <p:cond delay="10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itle 1">
            <a:extLst>
              <a:ext uri="{FF2B5EF4-FFF2-40B4-BE49-F238E27FC236}">
                <a16:creationId xmlns:a16="http://schemas.microsoft.com/office/drawing/2014/main" id="{30F3592E-6F89-DDE9-1AAB-AF8A28D7980B}"/>
              </a:ext>
            </a:extLst>
          </p:cNvPr>
          <p:cNvSpPr>
            <a:spLocks noGrp="1"/>
          </p:cNvSpPr>
          <p:nvPr>
            <p:ph type="title"/>
          </p:nvPr>
        </p:nvSpPr>
        <p:spPr>
          <a:xfrm>
            <a:off x="457200" y="0"/>
            <a:ext cx="8447088" cy="1170432"/>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6</a:t>
            </a:r>
          </a:p>
        </p:txBody>
      </p:sp>
      <p:sp>
        <p:nvSpPr>
          <p:cNvPr id="17410" name="Content Placeholder 2">
            <a:extLst>
              <a:ext uri="{FF2B5EF4-FFF2-40B4-BE49-F238E27FC236}">
                <a16:creationId xmlns:a16="http://schemas.microsoft.com/office/drawing/2014/main" id="{6238C0D2-601C-109A-B868-05C9C51BDF55}"/>
              </a:ext>
            </a:extLst>
          </p:cNvPr>
          <p:cNvSpPr>
            <a:spLocks noGrp="1"/>
          </p:cNvSpPr>
          <p:nvPr>
            <p:ph idx="1"/>
          </p:nvPr>
        </p:nvSpPr>
        <p:spPr>
          <a:xfrm>
            <a:off x="217488" y="1019175"/>
            <a:ext cx="8686800" cy="4525963"/>
          </a:xfrm>
        </p:spPr>
        <p:txBody>
          <a:bodyPr/>
          <a:lstStyle/>
          <a:p>
            <a:pPr eaLnBrk="1" hangingPunct="1"/>
            <a:r>
              <a:rPr lang="en-US" altLang="en-US" sz="3600"/>
              <a:t>Use door(s) to indicate “Stay Home” days for vacation periods</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17411" name="Picture 3" descr="Tactile calendar close-up of two rows of foam squares with textures, Stay at home marker on week of vacation.">
            <a:extLst>
              <a:ext uri="{FF2B5EF4-FFF2-40B4-BE49-F238E27FC236}">
                <a16:creationId xmlns:a16="http://schemas.microsoft.com/office/drawing/2014/main" id="{D8C6EFF3-0D94-0DA1-8607-E180BF6835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2673350"/>
            <a:ext cx="8766175"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itle 1">
            <a:extLst>
              <a:ext uri="{FF2B5EF4-FFF2-40B4-BE49-F238E27FC236}">
                <a16:creationId xmlns:a16="http://schemas.microsoft.com/office/drawing/2014/main" id="{1531C4EE-5BE8-C5AC-0C22-A6691606EFB9}"/>
              </a:ext>
            </a:extLst>
          </p:cNvPr>
          <p:cNvSpPr>
            <a:spLocks noGrp="1"/>
          </p:cNvSpPr>
          <p:nvPr>
            <p:ph type="title"/>
          </p:nvPr>
        </p:nvSpPr>
        <p:spPr>
          <a:xfrm>
            <a:off x="457200" y="0"/>
            <a:ext cx="8418576" cy="1158240"/>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7</a:t>
            </a:r>
          </a:p>
        </p:txBody>
      </p:sp>
      <p:sp>
        <p:nvSpPr>
          <p:cNvPr id="18434" name="Content Placeholder 2">
            <a:extLst>
              <a:ext uri="{FF2B5EF4-FFF2-40B4-BE49-F238E27FC236}">
                <a16:creationId xmlns:a16="http://schemas.microsoft.com/office/drawing/2014/main" id="{9ACA6303-E39D-9519-ED84-0BCB76F68381}"/>
              </a:ext>
            </a:extLst>
          </p:cNvPr>
          <p:cNvSpPr>
            <a:spLocks noGrp="1"/>
          </p:cNvSpPr>
          <p:nvPr>
            <p:ph idx="1"/>
          </p:nvPr>
        </p:nvSpPr>
        <p:spPr>
          <a:xfrm>
            <a:off x="457200" y="990600"/>
            <a:ext cx="8686800" cy="4525963"/>
          </a:xfrm>
        </p:spPr>
        <p:txBody>
          <a:bodyPr/>
          <a:lstStyle/>
          <a:p>
            <a:pPr eaLnBrk="1" hangingPunct="1"/>
            <a:r>
              <a:rPr lang="en-US" altLang="en-US" sz="3600"/>
              <a:t>Red craft foam “X” with raised hot glue “X” to indicate day is finished</a:t>
            </a:r>
          </a:p>
          <a:p>
            <a:pPr eaLnBrk="1" hangingPunct="1"/>
            <a:r>
              <a:rPr lang="en-US" altLang="en-US" sz="3600"/>
              <a:t>Green felt or craft foam “wall” with cardstock folded “door” that opens/shuts to indicate no school (stay home)</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18435" name="Picture 5" descr="Red X to velcro on days that passed">
            <a:extLst>
              <a:ext uri="{FF2B5EF4-FFF2-40B4-BE49-F238E27FC236}">
                <a16:creationId xmlns:a16="http://schemas.microsoft.com/office/drawing/2014/main" id="{5A4FD2DF-4500-6E1E-10A3-69EA1753FE53}"/>
              </a:ext>
            </a:extLst>
          </p:cNvPr>
          <p:cNvPicPr>
            <a:picLocks noChangeAspect="1"/>
          </p:cNvPicPr>
          <p:nvPr/>
        </p:nvPicPr>
        <p:blipFill>
          <a:blip r:embed="rId2">
            <a:extLst>
              <a:ext uri="{28A0092B-C50C-407E-A947-70E740481C1C}">
                <a14:useLocalDpi xmlns:a14="http://schemas.microsoft.com/office/drawing/2010/main" val="0"/>
              </a:ext>
            </a:extLst>
          </a:blip>
          <a:srcRect l="28333" t="15556" r="36667" b="34444"/>
          <a:stretch>
            <a:fillRect/>
          </a:stretch>
        </p:blipFill>
        <p:spPr bwMode="auto">
          <a:xfrm>
            <a:off x="1697038" y="4038600"/>
            <a:ext cx="24177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6" descr="Green square with door and the words “stay home” to velcro to no school days">
            <a:extLst>
              <a:ext uri="{FF2B5EF4-FFF2-40B4-BE49-F238E27FC236}">
                <a16:creationId xmlns:a16="http://schemas.microsoft.com/office/drawing/2014/main" id="{449F04EA-492D-4DFE-7385-CE8DC5E91B01}"/>
              </a:ext>
            </a:extLst>
          </p:cNvPr>
          <p:cNvPicPr>
            <a:picLocks noChangeAspect="1"/>
          </p:cNvPicPr>
          <p:nvPr/>
        </p:nvPicPr>
        <p:blipFill>
          <a:blip r:embed="rId3">
            <a:extLst>
              <a:ext uri="{28A0092B-C50C-407E-A947-70E740481C1C}">
                <a14:useLocalDpi xmlns:a14="http://schemas.microsoft.com/office/drawing/2010/main" val="0"/>
              </a:ext>
            </a:extLst>
          </a:blip>
          <a:srcRect l="19167" t="6667" r="29167" b="31111"/>
          <a:stretch>
            <a:fillRect/>
          </a:stretch>
        </p:blipFill>
        <p:spPr bwMode="auto">
          <a:xfrm>
            <a:off x="4598988" y="4038600"/>
            <a:ext cx="286861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068CB90D-C32C-9D94-7AEA-4B8090F48A29}"/>
              </a:ext>
            </a:extLst>
          </p:cNvPr>
          <p:cNvSpPr>
            <a:spLocks noGrp="1"/>
          </p:cNvSpPr>
          <p:nvPr>
            <p:ph type="title"/>
          </p:nvPr>
        </p:nvSpPr>
        <p:spPr>
          <a:xfrm>
            <a:off x="457199" y="-1"/>
            <a:ext cx="8559801" cy="1154993"/>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8</a:t>
            </a:r>
          </a:p>
        </p:txBody>
      </p:sp>
      <p:sp>
        <p:nvSpPr>
          <p:cNvPr id="19459" name="Content Placeholder 2">
            <a:extLst>
              <a:ext uri="{FF2B5EF4-FFF2-40B4-BE49-F238E27FC236}">
                <a16:creationId xmlns:a16="http://schemas.microsoft.com/office/drawing/2014/main" id="{BF337C06-E68A-2C7A-81E7-EF13AAB42486}"/>
              </a:ext>
            </a:extLst>
          </p:cNvPr>
          <p:cNvSpPr>
            <a:spLocks noGrp="1"/>
          </p:cNvSpPr>
          <p:nvPr>
            <p:ph idx="1"/>
          </p:nvPr>
        </p:nvSpPr>
        <p:spPr>
          <a:xfrm>
            <a:off x="246063" y="1257300"/>
            <a:ext cx="2862262" cy="4525963"/>
          </a:xfrm>
        </p:spPr>
        <p:txBody>
          <a:bodyPr/>
          <a:lstStyle/>
          <a:p>
            <a:pPr eaLnBrk="1" hangingPunct="1"/>
            <a:r>
              <a:rPr lang="en-US" altLang="en-US" sz="3600" dirty="0"/>
              <a:t>Include a tactile symbol or texture for the months </a:t>
            </a:r>
          </a:p>
          <a:p>
            <a:pPr eaLnBrk="1" hangingPunct="1">
              <a:buFont typeface="Arial" panose="020B0604020202020204" pitchFamily="34" charset="0"/>
              <a:buNone/>
            </a:pPr>
            <a:endParaRPr lang="en-US" altLang="en-US" sz="3600" dirty="0"/>
          </a:p>
          <a:p>
            <a:pPr eaLnBrk="1" hangingPunct="1">
              <a:buFont typeface="Arial" panose="020B0604020202020204" pitchFamily="34" charset="0"/>
              <a:buNone/>
            </a:pPr>
            <a:endParaRPr lang="en-US" altLang="en-US" sz="3600" dirty="0"/>
          </a:p>
        </p:txBody>
      </p:sp>
      <p:grpSp>
        <p:nvGrpSpPr>
          <p:cNvPr id="3" name="Group 2" descr="Tactile calendar with days labeled, red Xs for days past, numbers velcroed in place for upcoming days. A fuzzy turkey face is next to the month name November">
            <a:extLst>
              <a:ext uri="{FF2B5EF4-FFF2-40B4-BE49-F238E27FC236}">
                <a16:creationId xmlns:a16="http://schemas.microsoft.com/office/drawing/2014/main" id="{AF6A05EF-F831-BF2D-8A66-976E4BF5222B}"/>
              </a:ext>
            </a:extLst>
          </p:cNvPr>
          <p:cNvGrpSpPr/>
          <p:nvPr/>
        </p:nvGrpSpPr>
        <p:grpSpPr>
          <a:xfrm>
            <a:off x="3268663" y="995363"/>
            <a:ext cx="5588000" cy="5649912"/>
            <a:chOff x="3268663" y="995363"/>
            <a:chExt cx="5588000" cy="5649912"/>
          </a:xfrm>
        </p:grpSpPr>
        <p:pic>
          <p:nvPicPr>
            <p:cNvPr id="19460" name="Picture 15" descr="A photograph of a red and beige three-dimensional &quot;X&quot; shape with a textured surface. The &quot;X&quot; has a blocky, geometric design with rounded edges and a shadow effect.&#10;&#10;AI-generated content may be incorrect.">
              <a:extLst>
                <a:ext uri="{FF2B5EF4-FFF2-40B4-BE49-F238E27FC236}">
                  <a16:creationId xmlns:a16="http://schemas.microsoft.com/office/drawing/2014/main" id="{F9413AD3-FB54-4664-59E9-3F29DAB53E23}"/>
                </a:ext>
              </a:extLst>
            </p:cNvPr>
            <p:cNvPicPr>
              <a:picLocks noChangeAspect="1" noChangeArrowheads="1"/>
            </p:cNvPicPr>
            <p:nvPr/>
          </p:nvPicPr>
          <p:blipFill>
            <a:blip r:embed="rId2">
              <a:clrChange>
                <a:clrFrom>
                  <a:srgbClr val="FFFFFF"/>
                </a:clrFrom>
                <a:clrTo>
                  <a:srgbClr val="FFFFFF">
                    <a:alpha val="0"/>
                  </a:srgbClr>
                </a:clrTo>
              </a:clrChange>
              <a:lum bright="8000" contrast="-10000"/>
              <a:extLst>
                <a:ext uri="{28A0092B-C50C-407E-A947-70E740481C1C}">
                  <a14:useLocalDpi xmlns:a14="http://schemas.microsoft.com/office/drawing/2010/main" val="0"/>
                </a:ext>
              </a:extLst>
            </a:blip>
            <a:srcRect/>
            <a:stretch>
              <a:fillRect/>
            </a:stretch>
          </p:blipFill>
          <p:spPr bwMode="auto">
            <a:xfrm rot="-244847">
              <a:off x="3721100" y="3081338"/>
              <a:ext cx="5381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1" name="Group 18">
              <a:extLst>
                <a:ext uri="{FF2B5EF4-FFF2-40B4-BE49-F238E27FC236}">
                  <a16:creationId xmlns:a16="http://schemas.microsoft.com/office/drawing/2014/main" id="{931A79AC-1B7A-216C-6843-60509673BB93}"/>
                </a:ext>
              </a:extLst>
            </p:cNvPr>
            <p:cNvGrpSpPr>
              <a:grpSpLocks/>
            </p:cNvGrpSpPr>
            <p:nvPr/>
          </p:nvGrpSpPr>
          <p:grpSpPr bwMode="auto">
            <a:xfrm>
              <a:off x="3268663" y="995363"/>
              <a:ext cx="5588000" cy="5649912"/>
              <a:chOff x="5181600" y="2930525"/>
              <a:chExt cx="3733800" cy="3851275"/>
            </a:xfrm>
          </p:grpSpPr>
          <p:grpSp>
            <p:nvGrpSpPr>
              <p:cNvPr id="19463" name="Group 9">
                <a:extLst>
                  <a:ext uri="{FF2B5EF4-FFF2-40B4-BE49-F238E27FC236}">
                    <a16:creationId xmlns:a16="http://schemas.microsoft.com/office/drawing/2014/main" id="{5BB0CEFF-EF42-A921-6975-7194BEB6D087}"/>
                  </a:ext>
                </a:extLst>
              </p:cNvPr>
              <p:cNvGrpSpPr>
                <a:grpSpLocks/>
              </p:cNvGrpSpPr>
              <p:nvPr/>
            </p:nvGrpSpPr>
            <p:grpSpPr bwMode="auto">
              <a:xfrm>
                <a:off x="5181600" y="2930525"/>
                <a:ext cx="3733800" cy="3851275"/>
                <a:chOff x="5181600" y="2930525"/>
                <a:chExt cx="3733800" cy="3851275"/>
              </a:xfrm>
            </p:grpSpPr>
            <p:pic>
              <p:nvPicPr>
                <p:cNvPr id="19466" name="Picture 5" descr="IMG_1180.JPG">
                  <a:extLst>
                    <a:ext uri="{FF2B5EF4-FFF2-40B4-BE49-F238E27FC236}">
                      <a16:creationId xmlns:a16="http://schemas.microsoft.com/office/drawing/2014/main" id="{74B9409B-2A08-5AEB-4484-D2DF83B3B814}"/>
                    </a:ext>
                  </a:extLst>
                </p:cNvPr>
                <p:cNvPicPr>
                  <a:picLocks noChangeAspect="1"/>
                </p:cNvPicPr>
                <p:nvPr/>
              </p:nvPicPr>
              <p:blipFill>
                <a:blip r:embed="rId3">
                  <a:extLst>
                    <a:ext uri="{28A0092B-C50C-407E-A947-70E740481C1C}">
                      <a14:useLocalDpi xmlns:a14="http://schemas.microsoft.com/office/drawing/2010/main" val="0"/>
                    </a:ext>
                  </a:extLst>
                </a:blip>
                <a:srcRect l="8519" t="8888" b="16667"/>
                <a:stretch>
                  <a:fillRect/>
                </a:stretch>
              </p:blipFill>
              <p:spPr bwMode="auto">
                <a:xfrm>
                  <a:off x="5181600" y="2930525"/>
                  <a:ext cx="3733800"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6">
                  <a:extLst>
                    <a:ext uri="{FF2B5EF4-FFF2-40B4-BE49-F238E27FC236}">
                      <a16:creationId xmlns:a16="http://schemas.microsoft.com/office/drawing/2014/main" id="{A16B2873-ED6C-ECA6-ADD1-DEEB8C9C365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638871">
                  <a:off x="6851334" y="4314188"/>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24">
                  <a:extLst>
                    <a:ext uri="{FF2B5EF4-FFF2-40B4-BE49-F238E27FC236}">
                      <a16:creationId xmlns:a16="http://schemas.microsoft.com/office/drawing/2014/main" id="{6A90920E-2BFB-166C-DE34-BB3F79BE0E6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59846">
                  <a:off x="5878319" y="4311843"/>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25">
                  <a:extLst>
                    <a:ext uri="{FF2B5EF4-FFF2-40B4-BE49-F238E27FC236}">
                      <a16:creationId xmlns:a16="http://schemas.microsoft.com/office/drawing/2014/main" id="{A8BA2341-5478-30A5-86D6-E2A219C6EDF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24547">
                  <a:off x="5341402" y="4309499"/>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Picture 26">
                  <a:extLst>
                    <a:ext uri="{FF2B5EF4-FFF2-40B4-BE49-F238E27FC236}">
                      <a16:creationId xmlns:a16="http://schemas.microsoft.com/office/drawing/2014/main" id="{0B768AEC-1EE6-F5CC-2B62-40EE437C77B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278921">
                  <a:off x="6337863" y="4307154"/>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464" name="Picture 20" descr="IMG_3038.JPG">
                <a:extLst>
                  <a:ext uri="{FF2B5EF4-FFF2-40B4-BE49-F238E27FC236}">
                    <a16:creationId xmlns:a16="http://schemas.microsoft.com/office/drawing/2014/main" id="{98773672-388B-F05B-8677-C5C0D36A9CA2}"/>
                  </a:ext>
                </a:extLst>
              </p:cNvPr>
              <p:cNvPicPr>
                <a:picLocks noChangeAspect="1"/>
              </p:cNvPicPr>
              <p:nvPr/>
            </p:nvPicPr>
            <p:blipFill>
              <a:blip r:embed="rId4">
                <a:lum bright="20000" contrast="24000"/>
                <a:extLst>
                  <a:ext uri="{28A0092B-C50C-407E-A947-70E740481C1C}">
                    <a14:useLocalDpi xmlns:a14="http://schemas.microsoft.com/office/drawing/2010/main" val="0"/>
                  </a:ext>
                </a:extLst>
              </a:blip>
              <a:srcRect l="12000" t="9232" r="31847" b="26360"/>
              <a:stretch>
                <a:fillRect/>
              </a:stretch>
            </p:blipFill>
            <p:spPr bwMode="auto">
              <a:xfrm>
                <a:off x="5401997" y="3072774"/>
                <a:ext cx="647110" cy="55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21" descr="IMG_3038.JPG">
                <a:extLst>
                  <a:ext uri="{FF2B5EF4-FFF2-40B4-BE49-F238E27FC236}">
                    <a16:creationId xmlns:a16="http://schemas.microsoft.com/office/drawing/2014/main" id="{9069B852-B787-25F9-5758-205846FCB60F}"/>
                  </a:ext>
                </a:extLst>
              </p:cNvPr>
              <p:cNvPicPr>
                <a:picLocks noChangeAspect="1"/>
              </p:cNvPicPr>
              <p:nvPr/>
            </p:nvPicPr>
            <p:blipFill>
              <a:blip r:embed="rId5">
                <a:lum contrast="14000"/>
                <a:extLst>
                  <a:ext uri="{28A0092B-C50C-407E-A947-70E740481C1C}">
                    <a14:useLocalDpi xmlns:a14="http://schemas.microsoft.com/office/drawing/2010/main" val="0"/>
                  </a:ext>
                </a:extLst>
              </a:blip>
              <a:srcRect l="12000" t="9232" r="31847" b="26360"/>
              <a:stretch>
                <a:fillRect/>
              </a:stretch>
            </p:blipFill>
            <p:spPr bwMode="auto">
              <a:xfrm>
                <a:off x="6918965" y="5968938"/>
                <a:ext cx="354033" cy="3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Oval 13">
              <a:extLst>
                <a:ext uri="{FF2B5EF4-FFF2-40B4-BE49-F238E27FC236}">
                  <a16:creationId xmlns:a16="http://schemas.microsoft.com/office/drawing/2014/main" id="{1F492AB2-03FD-22A2-9895-6C12852C420C}"/>
                </a:ext>
              </a:extLst>
            </p:cNvPr>
            <p:cNvSpPr/>
            <p:nvPr/>
          </p:nvSpPr>
          <p:spPr>
            <a:xfrm>
              <a:off x="3562350" y="1133475"/>
              <a:ext cx="1028700" cy="99218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5" name="Title 1">
            <a:extLst>
              <a:ext uri="{FF2B5EF4-FFF2-40B4-BE49-F238E27FC236}">
                <a16:creationId xmlns:a16="http://schemas.microsoft.com/office/drawing/2014/main" id="{25E2733A-3A72-AC4B-F1ED-63BB8D4CA44D}"/>
              </a:ext>
            </a:extLst>
          </p:cNvPr>
          <p:cNvSpPr>
            <a:spLocks noGrp="1"/>
          </p:cNvSpPr>
          <p:nvPr>
            <p:ph type="title"/>
          </p:nvPr>
        </p:nvSpPr>
        <p:spPr>
          <a:xfrm>
            <a:off x="457200" y="0"/>
            <a:ext cx="84582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9</a:t>
            </a:r>
          </a:p>
        </p:txBody>
      </p:sp>
      <p:sp>
        <p:nvSpPr>
          <p:cNvPr id="20483" name="Content Placeholder 2">
            <a:extLst>
              <a:ext uri="{FF2B5EF4-FFF2-40B4-BE49-F238E27FC236}">
                <a16:creationId xmlns:a16="http://schemas.microsoft.com/office/drawing/2014/main" id="{7722A89B-9B60-3D1F-CB2B-F10EF32C93BA}"/>
              </a:ext>
            </a:extLst>
          </p:cNvPr>
          <p:cNvSpPr>
            <a:spLocks noGrp="1"/>
          </p:cNvSpPr>
          <p:nvPr>
            <p:ph idx="1"/>
          </p:nvPr>
        </p:nvSpPr>
        <p:spPr>
          <a:xfrm>
            <a:off x="457200" y="914400"/>
            <a:ext cx="8686800" cy="4525963"/>
          </a:xfrm>
        </p:spPr>
        <p:txBody>
          <a:bodyPr/>
          <a:lstStyle/>
          <a:p>
            <a:pPr eaLnBrk="1" hangingPunct="1"/>
            <a:r>
              <a:rPr lang="en-US" altLang="en-US" sz="3600"/>
              <a:t>Velcro special event items onto calendar</a:t>
            </a:r>
          </a:p>
          <a:p>
            <a:pPr eaLnBrk="1" hangingPunct="1"/>
            <a:endParaRPr lang="en-US" altLang="en-US" sz="3600"/>
          </a:p>
          <a:p>
            <a:pPr eaLnBrk="1" hangingPunct="1">
              <a:buFont typeface="Arial" panose="020B0604020202020204" pitchFamily="34" charset="0"/>
              <a:buNone/>
            </a:pPr>
            <a:endParaRPr lang="en-US" altLang="en-US" sz="3600"/>
          </a:p>
        </p:txBody>
      </p:sp>
      <p:grpSp>
        <p:nvGrpSpPr>
          <p:cNvPr id="20482" name="Group 18" descr="Tactile calendar with days labeled, red Xs for days past, numbers velcroed in place for upcoming days. Circled in yellow are special markers velcroed on for Dairy Queen, Post Office, and Taco Bell.&#10;">
            <a:extLst>
              <a:ext uri="{FF2B5EF4-FFF2-40B4-BE49-F238E27FC236}">
                <a16:creationId xmlns:a16="http://schemas.microsoft.com/office/drawing/2014/main" id="{4AB26A81-6012-5E6F-C629-8F2029BE4235}"/>
              </a:ext>
            </a:extLst>
          </p:cNvPr>
          <p:cNvGrpSpPr>
            <a:grpSpLocks/>
          </p:cNvGrpSpPr>
          <p:nvPr/>
        </p:nvGrpSpPr>
        <p:grpSpPr bwMode="auto">
          <a:xfrm>
            <a:off x="228600" y="1778000"/>
            <a:ext cx="5116513" cy="4775200"/>
            <a:chOff x="228600" y="1778000"/>
            <a:chExt cx="5116513" cy="4775200"/>
          </a:xfrm>
        </p:grpSpPr>
        <p:pic>
          <p:nvPicPr>
            <p:cNvPr id="20496" name="Picture 8" descr="IMG_3030.JPG">
              <a:extLst>
                <a:ext uri="{FF2B5EF4-FFF2-40B4-BE49-F238E27FC236}">
                  <a16:creationId xmlns:a16="http://schemas.microsoft.com/office/drawing/2014/main" id="{CF426F12-8F8E-7630-DE00-621E6069F857}"/>
                </a:ext>
              </a:extLst>
            </p:cNvPr>
            <p:cNvPicPr>
              <a:picLocks noChangeAspect="1"/>
            </p:cNvPicPr>
            <p:nvPr/>
          </p:nvPicPr>
          <p:blipFill>
            <a:blip r:embed="rId2">
              <a:extLst>
                <a:ext uri="{28A0092B-C50C-407E-A947-70E740481C1C}">
                  <a14:useLocalDpi xmlns:a14="http://schemas.microsoft.com/office/drawing/2010/main" val="0"/>
                </a:ext>
              </a:extLst>
            </a:blip>
            <a:srcRect l="10001" r="14999" b="6667"/>
            <a:stretch>
              <a:fillRect/>
            </a:stretch>
          </p:blipFill>
          <p:spPr bwMode="auto">
            <a:xfrm>
              <a:off x="228600" y="1778000"/>
              <a:ext cx="5116513"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7" name="Picture 16">
              <a:extLst>
                <a:ext uri="{FF2B5EF4-FFF2-40B4-BE49-F238E27FC236}">
                  <a16:creationId xmlns:a16="http://schemas.microsoft.com/office/drawing/2014/main" id="{345040C6-169E-73F5-05BD-8B54065785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1221">
              <a:off x="3879204" y="2354241"/>
              <a:ext cx="610484" cy="87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Oval 17">
            <a:extLst>
              <a:ext uri="{FF2B5EF4-FFF2-40B4-BE49-F238E27FC236}">
                <a16:creationId xmlns:a16="http://schemas.microsoft.com/office/drawing/2014/main" id="{2BEE28D0-D47A-7C2F-BEF4-A97634B10A3A}"/>
              </a:ext>
              <a:ext uri="{C183D7F6-B498-43B3-948B-1728B52AA6E4}">
                <adec:decorative xmlns:adec="http://schemas.microsoft.com/office/drawing/2017/decorative" val="1"/>
              </a:ext>
            </a:extLst>
          </p:cNvPr>
          <p:cNvSpPr/>
          <p:nvPr/>
        </p:nvSpPr>
        <p:spPr>
          <a:xfrm>
            <a:off x="457200" y="5791200"/>
            <a:ext cx="762000" cy="8382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a:extLst>
              <a:ext uri="{FF2B5EF4-FFF2-40B4-BE49-F238E27FC236}">
                <a16:creationId xmlns:a16="http://schemas.microsoft.com/office/drawing/2014/main" id="{E0CAC5B3-196E-E588-066D-BF741028589C}"/>
              </a:ext>
              <a:ext uri="{C183D7F6-B498-43B3-948B-1728B52AA6E4}">
                <adec:decorative xmlns:adec="http://schemas.microsoft.com/office/drawing/2017/decorative" val="1"/>
              </a:ext>
            </a:extLst>
          </p:cNvPr>
          <p:cNvSpPr/>
          <p:nvPr/>
        </p:nvSpPr>
        <p:spPr>
          <a:xfrm>
            <a:off x="1676400" y="5105400"/>
            <a:ext cx="762000" cy="8382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a:extLst>
              <a:ext uri="{FF2B5EF4-FFF2-40B4-BE49-F238E27FC236}">
                <a16:creationId xmlns:a16="http://schemas.microsoft.com/office/drawing/2014/main" id="{7397B3C0-6261-A851-2445-4DEBD037827A}"/>
              </a:ext>
              <a:ext uri="{C183D7F6-B498-43B3-948B-1728B52AA6E4}">
                <adec:decorative xmlns:adec="http://schemas.microsoft.com/office/drawing/2017/decorative" val="1"/>
              </a:ext>
            </a:extLst>
          </p:cNvPr>
          <p:cNvSpPr/>
          <p:nvPr/>
        </p:nvSpPr>
        <p:spPr>
          <a:xfrm>
            <a:off x="1676400" y="5867400"/>
            <a:ext cx="762000" cy="8382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 name="Group 1" descr="Tactile calendar with days labeled, red Xs for days past, numbers velcroed in place for upcoming days. Circled in yellow are special markers velcroed on for Special Occasion, Green Clover on March 17, bowling pin on Bowling, and a cup with straw on Out to Lunch">
            <a:extLst>
              <a:ext uri="{FF2B5EF4-FFF2-40B4-BE49-F238E27FC236}">
                <a16:creationId xmlns:a16="http://schemas.microsoft.com/office/drawing/2014/main" id="{C88552D3-67A0-C5DB-576A-BDA6296C64AC}"/>
              </a:ext>
            </a:extLst>
          </p:cNvPr>
          <p:cNvGrpSpPr/>
          <p:nvPr/>
        </p:nvGrpSpPr>
        <p:grpSpPr>
          <a:xfrm>
            <a:off x="5486400" y="1620838"/>
            <a:ext cx="3429000" cy="5084762"/>
            <a:chOff x="5486400" y="1620838"/>
            <a:chExt cx="3429000" cy="5084762"/>
          </a:xfrm>
        </p:grpSpPr>
        <p:pic>
          <p:nvPicPr>
            <p:cNvPr id="20484" name="Picture 6" descr="tactile calendar.jpg">
              <a:extLst>
                <a:ext uri="{FF2B5EF4-FFF2-40B4-BE49-F238E27FC236}">
                  <a16:creationId xmlns:a16="http://schemas.microsoft.com/office/drawing/2014/main" id="{257F3DED-8B98-9308-9CE5-0315F4EED24D}"/>
                </a:ext>
              </a:extLst>
            </p:cNvPr>
            <p:cNvPicPr>
              <a:picLocks noChangeAspect="1"/>
            </p:cNvPicPr>
            <p:nvPr/>
          </p:nvPicPr>
          <p:blipFill>
            <a:blip r:embed="rId4">
              <a:extLst>
                <a:ext uri="{28A0092B-C50C-407E-A947-70E740481C1C}">
                  <a14:useLocalDpi xmlns:a14="http://schemas.microsoft.com/office/drawing/2010/main" val="0"/>
                </a:ext>
              </a:extLst>
            </a:blip>
            <a:srcRect l="26471" t="28500" r="29411"/>
            <a:stretch>
              <a:fillRect/>
            </a:stretch>
          </p:blipFill>
          <p:spPr bwMode="auto">
            <a:xfrm>
              <a:off x="5638800" y="1620838"/>
              <a:ext cx="320040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a:extLst>
                <a:ext uri="{FF2B5EF4-FFF2-40B4-BE49-F238E27FC236}">
                  <a16:creationId xmlns:a16="http://schemas.microsoft.com/office/drawing/2014/main" id="{A7483217-0138-3437-B1BC-5FB561865AA6}"/>
                </a:ext>
              </a:extLst>
            </p:cNvPr>
            <p:cNvSpPr/>
            <p:nvPr/>
          </p:nvSpPr>
          <p:spPr>
            <a:xfrm>
              <a:off x="5562600" y="5486400"/>
              <a:ext cx="1219200" cy="11430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a:extLst>
                <a:ext uri="{FF2B5EF4-FFF2-40B4-BE49-F238E27FC236}">
                  <a16:creationId xmlns:a16="http://schemas.microsoft.com/office/drawing/2014/main" id="{C8B688B3-C00F-844C-8F7A-3B71A3CA40BF}"/>
                </a:ext>
              </a:extLst>
            </p:cNvPr>
            <p:cNvSpPr/>
            <p:nvPr/>
          </p:nvSpPr>
          <p:spPr>
            <a:xfrm>
              <a:off x="6553200" y="4343400"/>
              <a:ext cx="1219200" cy="11430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a:extLst>
                <a:ext uri="{FF2B5EF4-FFF2-40B4-BE49-F238E27FC236}">
                  <a16:creationId xmlns:a16="http://schemas.microsoft.com/office/drawing/2014/main" id="{78A91A8D-17A5-C0EF-ED95-FFF5DC3EA4D9}"/>
                </a:ext>
              </a:extLst>
            </p:cNvPr>
            <p:cNvSpPr/>
            <p:nvPr/>
          </p:nvSpPr>
          <p:spPr>
            <a:xfrm>
              <a:off x="7696200" y="3048000"/>
              <a:ext cx="1219200" cy="11430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a:extLst>
                <a:ext uri="{FF2B5EF4-FFF2-40B4-BE49-F238E27FC236}">
                  <a16:creationId xmlns:a16="http://schemas.microsoft.com/office/drawing/2014/main" id="{88BDD0CB-1445-36A3-D768-C2D6CE870C13}"/>
                </a:ext>
              </a:extLst>
            </p:cNvPr>
            <p:cNvSpPr/>
            <p:nvPr/>
          </p:nvSpPr>
          <p:spPr>
            <a:xfrm>
              <a:off x="5486400" y="1828800"/>
              <a:ext cx="1219200" cy="11430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492" name="Picture 9">
              <a:extLst>
                <a:ext uri="{FF2B5EF4-FFF2-40B4-BE49-F238E27FC236}">
                  <a16:creationId xmlns:a16="http://schemas.microsoft.com/office/drawing/2014/main" id="{E46138C7-FB4B-4CB5-34F9-6D7DC4912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3675" y="1712913"/>
              <a:ext cx="72072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10">
              <a:extLst>
                <a:ext uri="{FF2B5EF4-FFF2-40B4-BE49-F238E27FC236}">
                  <a16:creationId xmlns:a16="http://schemas.microsoft.com/office/drawing/2014/main" id="{87B8D1A7-01A0-BF4D-6537-7B457AE3F7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1000" y="4267200"/>
              <a:ext cx="7397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9">
              <a:extLst>
                <a:ext uri="{FF2B5EF4-FFF2-40B4-BE49-F238E27FC236}">
                  <a16:creationId xmlns:a16="http://schemas.microsoft.com/office/drawing/2014/main" id="{14E46439-3AF0-7DB7-D95F-1FBE1ABD94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83010">
              <a:off x="7848600" y="5562600"/>
              <a:ext cx="72072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47BEFB37-31E0-5B97-D46F-BB2BD6DE8054}"/>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Skills 1</a:t>
            </a:r>
          </a:p>
        </p:txBody>
      </p:sp>
      <p:sp>
        <p:nvSpPr>
          <p:cNvPr id="3075" name="Content Placeholder 2">
            <a:extLst>
              <a:ext uri="{FF2B5EF4-FFF2-40B4-BE49-F238E27FC236}">
                <a16:creationId xmlns:a16="http://schemas.microsoft.com/office/drawing/2014/main" id="{832AD536-2B9B-95CC-83D8-E694CFF79773}"/>
              </a:ext>
            </a:extLst>
          </p:cNvPr>
          <p:cNvSpPr>
            <a:spLocks noGrp="1"/>
          </p:cNvSpPr>
          <p:nvPr>
            <p:ph idx="1"/>
          </p:nvPr>
        </p:nvSpPr>
        <p:spPr>
          <a:xfrm>
            <a:off x="0" y="960438"/>
            <a:ext cx="8229600" cy="4525962"/>
          </a:xfrm>
        </p:spPr>
        <p:txBody>
          <a:bodyPr/>
          <a:lstStyle/>
          <a:p>
            <a:pPr eaLnBrk="1" hangingPunct="1"/>
            <a:r>
              <a:rPr lang="en-US" altLang="en-US" sz="3600" dirty="0"/>
              <a:t>Teach time concepts; passage of time</a:t>
            </a:r>
          </a:p>
          <a:p>
            <a:pPr eaLnBrk="1" hangingPunct="1"/>
            <a:r>
              <a:rPr lang="en-US" altLang="en-US" sz="3600" dirty="0"/>
              <a:t>Work on days of week; months of year</a:t>
            </a:r>
          </a:p>
          <a:p>
            <a:pPr eaLnBrk="1" hangingPunct="1"/>
            <a:r>
              <a:rPr lang="en-US" altLang="en-US" sz="3600" dirty="0"/>
              <a:t>Help develop concept                                           of “finished”</a:t>
            </a:r>
          </a:p>
          <a:p>
            <a:pPr eaLnBrk="1" hangingPunct="1"/>
            <a:r>
              <a:rPr lang="en-US" altLang="en-US" sz="3600" dirty="0"/>
              <a:t>Provide visual/tactile                                           way to predict                                                 activities/events</a:t>
            </a:r>
          </a:p>
          <a:p>
            <a:pPr eaLnBrk="1" hangingPunct="1"/>
            <a:r>
              <a:rPr lang="en-US" altLang="en-US" sz="3600" dirty="0"/>
              <a:t>Intro to Braille</a:t>
            </a:r>
          </a:p>
        </p:txBody>
      </p:sp>
      <p:grpSp>
        <p:nvGrpSpPr>
          <p:cNvPr id="3076" name="Group 4" descr="Tactile calendar with days labeled, red Xs for days past, numbers velcroed in place for upcoming days.&#10;">
            <a:extLst>
              <a:ext uri="{FF2B5EF4-FFF2-40B4-BE49-F238E27FC236}">
                <a16:creationId xmlns:a16="http://schemas.microsoft.com/office/drawing/2014/main" id="{097115E7-1E2D-8E15-6BFE-F94E18C1C64D}"/>
              </a:ext>
            </a:extLst>
          </p:cNvPr>
          <p:cNvGrpSpPr>
            <a:grpSpLocks/>
          </p:cNvGrpSpPr>
          <p:nvPr/>
        </p:nvGrpSpPr>
        <p:grpSpPr bwMode="auto">
          <a:xfrm>
            <a:off x="4927600" y="2359025"/>
            <a:ext cx="4005263" cy="4308475"/>
            <a:chOff x="5181600" y="2930525"/>
            <a:chExt cx="3733800" cy="3851275"/>
          </a:xfrm>
        </p:grpSpPr>
        <p:grpSp>
          <p:nvGrpSpPr>
            <p:cNvPr id="3077" name="Group 9">
              <a:extLst>
                <a:ext uri="{FF2B5EF4-FFF2-40B4-BE49-F238E27FC236}">
                  <a16:creationId xmlns:a16="http://schemas.microsoft.com/office/drawing/2014/main" id="{F3346EC7-97BF-81E3-FB91-7556AA766470}"/>
                </a:ext>
              </a:extLst>
            </p:cNvPr>
            <p:cNvGrpSpPr>
              <a:grpSpLocks/>
            </p:cNvGrpSpPr>
            <p:nvPr/>
          </p:nvGrpSpPr>
          <p:grpSpPr bwMode="auto">
            <a:xfrm>
              <a:off x="5181600" y="2930525"/>
              <a:ext cx="3733800" cy="3851275"/>
              <a:chOff x="5181600" y="2930525"/>
              <a:chExt cx="3733800" cy="3851275"/>
            </a:xfrm>
          </p:grpSpPr>
          <p:pic>
            <p:nvPicPr>
              <p:cNvPr id="3080" name="Picture 5" descr="IMG_1180.JPG">
                <a:extLst>
                  <a:ext uri="{FF2B5EF4-FFF2-40B4-BE49-F238E27FC236}">
                    <a16:creationId xmlns:a16="http://schemas.microsoft.com/office/drawing/2014/main" id="{A4F9E1C7-DC77-038A-8781-D6D014B8E619}"/>
                  </a:ext>
                </a:extLst>
              </p:cNvPr>
              <p:cNvPicPr>
                <a:picLocks noChangeAspect="1"/>
              </p:cNvPicPr>
              <p:nvPr/>
            </p:nvPicPr>
            <p:blipFill>
              <a:blip r:embed="rId3">
                <a:extLst>
                  <a:ext uri="{28A0092B-C50C-407E-A947-70E740481C1C}">
                    <a14:useLocalDpi xmlns:a14="http://schemas.microsoft.com/office/drawing/2010/main" val="0"/>
                  </a:ext>
                </a:extLst>
              </a:blip>
              <a:srcRect l="8519" t="8888" b="16667"/>
              <a:stretch>
                <a:fillRect/>
              </a:stretch>
            </p:blipFill>
            <p:spPr bwMode="auto">
              <a:xfrm>
                <a:off x="5181600" y="2930525"/>
                <a:ext cx="3733800"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6">
                <a:extLst>
                  <a:ext uri="{FF2B5EF4-FFF2-40B4-BE49-F238E27FC236}">
                    <a16:creationId xmlns:a16="http://schemas.microsoft.com/office/drawing/2014/main" id="{430EB905-4F69-DA4F-CD37-004BFABEFFC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638871">
                <a:off x="6851334" y="4314188"/>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10">
                <a:extLst>
                  <a:ext uri="{FF2B5EF4-FFF2-40B4-BE49-F238E27FC236}">
                    <a16:creationId xmlns:a16="http://schemas.microsoft.com/office/drawing/2014/main" id="{9FB99857-5156-94F4-F61C-BF63E0C95EB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59846">
                <a:off x="5878319" y="4311843"/>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3" name="Picture 11">
                <a:extLst>
                  <a:ext uri="{FF2B5EF4-FFF2-40B4-BE49-F238E27FC236}">
                    <a16:creationId xmlns:a16="http://schemas.microsoft.com/office/drawing/2014/main" id="{0AA1BE4E-A936-EC5F-7655-8744A36BD82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24547">
                <a:off x="5341402" y="4309499"/>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12">
                <a:extLst>
                  <a:ext uri="{FF2B5EF4-FFF2-40B4-BE49-F238E27FC236}">
                    <a16:creationId xmlns:a16="http://schemas.microsoft.com/office/drawing/2014/main" id="{4BFEC307-C21D-6F2C-47DD-583C7DE88E8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278921">
                <a:off x="6337863" y="4307154"/>
                <a:ext cx="435730" cy="36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8" name="Picture 6" descr="IMG_3038.JPG">
              <a:extLst>
                <a:ext uri="{FF2B5EF4-FFF2-40B4-BE49-F238E27FC236}">
                  <a16:creationId xmlns:a16="http://schemas.microsoft.com/office/drawing/2014/main" id="{AAD9F09C-4506-6148-45F2-71B238A860F9}"/>
                </a:ext>
              </a:extLst>
            </p:cNvPr>
            <p:cNvPicPr>
              <a:picLocks noChangeAspect="1"/>
            </p:cNvPicPr>
            <p:nvPr/>
          </p:nvPicPr>
          <p:blipFill>
            <a:blip r:embed="rId5">
              <a:lum bright="20000" contrast="24000"/>
              <a:extLst>
                <a:ext uri="{28A0092B-C50C-407E-A947-70E740481C1C}">
                  <a14:useLocalDpi xmlns:a14="http://schemas.microsoft.com/office/drawing/2010/main" val="0"/>
                </a:ext>
              </a:extLst>
            </a:blip>
            <a:srcRect l="12000" t="9232" r="31847" b="26360"/>
            <a:stretch>
              <a:fillRect/>
            </a:stretch>
          </p:blipFill>
          <p:spPr bwMode="auto">
            <a:xfrm>
              <a:off x="5401997" y="3072774"/>
              <a:ext cx="647110" cy="556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7" descr="IMG_3038.JPG">
              <a:extLst>
                <a:ext uri="{FF2B5EF4-FFF2-40B4-BE49-F238E27FC236}">
                  <a16:creationId xmlns:a16="http://schemas.microsoft.com/office/drawing/2014/main" id="{67AB1F05-7926-56F9-4FA5-7CE0AC63A965}"/>
                </a:ext>
              </a:extLst>
            </p:cNvPr>
            <p:cNvPicPr>
              <a:picLocks noChangeAspect="1"/>
            </p:cNvPicPr>
            <p:nvPr/>
          </p:nvPicPr>
          <p:blipFill>
            <a:blip r:embed="rId6">
              <a:lum contrast="14000"/>
              <a:extLst>
                <a:ext uri="{28A0092B-C50C-407E-A947-70E740481C1C}">
                  <a14:useLocalDpi xmlns:a14="http://schemas.microsoft.com/office/drawing/2010/main" val="0"/>
                </a:ext>
              </a:extLst>
            </a:blip>
            <a:srcRect l="12000" t="9232" r="31847" b="26360"/>
            <a:stretch>
              <a:fillRect/>
            </a:stretch>
          </p:blipFill>
          <p:spPr bwMode="auto">
            <a:xfrm>
              <a:off x="6918965" y="5968938"/>
              <a:ext cx="354033" cy="30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a:extLst>
              <a:ext uri="{FF2B5EF4-FFF2-40B4-BE49-F238E27FC236}">
                <a16:creationId xmlns:a16="http://schemas.microsoft.com/office/drawing/2014/main" id="{98EB9C4D-D7FB-6806-F2F5-20A06B9D0CC2}"/>
              </a:ext>
            </a:extLst>
          </p:cNvPr>
          <p:cNvSpPr>
            <a:spLocks noGrp="1"/>
          </p:cNvSpPr>
          <p:nvPr>
            <p:ph type="title"/>
          </p:nvPr>
        </p:nvSpPr>
        <p:spPr>
          <a:xfrm>
            <a:off x="158496" y="274638"/>
            <a:ext cx="8814816" cy="1188402"/>
          </a:xfrm>
        </p:spPr>
        <p:txBody>
          <a:bodyPr/>
          <a:lstStyle/>
          <a:p>
            <a:pPr eaLnBrk="1" hangingPunct="1"/>
            <a:r>
              <a:rPr lang="en-US" altLang="en-US" dirty="0">
                <a:solidFill>
                  <a:schemeClr val="tx2"/>
                </a:solidFill>
                <a:latin typeface="Adobe Heiti Std R" pitchFamily="34" charset="-128"/>
                <a:ea typeface="Adobe Heiti Std R" pitchFamily="34" charset="-128"/>
              </a:rPr>
              <a:t>Tactile Monthly Calendar Tips 10</a:t>
            </a:r>
          </a:p>
        </p:txBody>
      </p:sp>
      <p:sp>
        <p:nvSpPr>
          <p:cNvPr id="21506" name="Content Placeholder 2">
            <a:extLst>
              <a:ext uri="{FF2B5EF4-FFF2-40B4-BE49-F238E27FC236}">
                <a16:creationId xmlns:a16="http://schemas.microsoft.com/office/drawing/2014/main" id="{383246B1-663D-7ADD-E7F7-358E4738B07F}"/>
              </a:ext>
            </a:extLst>
          </p:cNvPr>
          <p:cNvSpPr>
            <a:spLocks noGrp="1"/>
          </p:cNvSpPr>
          <p:nvPr>
            <p:ph idx="1"/>
          </p:nvPr>
        </p:nvSpPr>
        <p:spPr>
          <a:xfrm>
            <a:off x="457200" y="1176338"/>
            <a:ext cx="8229600" cy="1060450"/>
          </a:xfrm>
        </p:spPr>
        <p:txBody>
          <a:bodyPr/>
          <a:lstStyle/>
          <a:p>
            <a:r>
              <a:rPr lang="en-US" altLang="en-US"/>
              <a:t>Classroom set-up on wall – Velcro® all parts to wall for ease in daily access</a:t>
            </a:r>
          </a:p>
        </p:txBody>
      </p:sp>
      <p:grpSp>
        <p:nvGrpSpPr>
          <p:cNvPr id="2" name="Group 1" descr="A row above the tactile calendar has space to stick days that aren’t being used">
            <a:extLst>
              <a:ext uri="{FF2B5EF4-FFF2-40B4-BE49-F238E27FC236}">
                <a16:creationId xmlns:a16="http://schemas.microsoft.com/office/drawing/2014/main" id="{201A0A31-D207-9B3D-7A89-CBC10CE4E3B1}"/>
              </a:ext>
            </a:extLst>
          </p:cNvPr>
          <p:cNvGrpSpPr/>
          <p:nvPr/>
        </p:nvGrpSpPr>
        <p:grpSpPr>
          <a:xfrm>
            <a:off x="457200" y="2544763"/>
            <a:ext cx="5029200" cy="3771900"/>
            <a:chOff x="457200" y="2544763"/>
            <a:chExt cx="5029200" cy="3771900"/>
          </a:xfrm>
        </p:grpSpPr>
        <p:pic>
          <p:nvPicPr>
            <p:cNvPr id="21508" name="Picture 4" descr="IMG_1181.JPG">
              <a:extLst>
                <a:ext uri="{FF2B5EF4-FFF2-40B4-BE49-F238E27FC236}">
                  <a16:creationId xmlns:a16="http://schemas.microsoft.com/office/drawing/2014/main" id="{08210B9D-13F1-E0C0-AD0D-8A68A25A544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44763"/>
              <a:ext cx="50292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
              <a:extLst>
                <a:ext uri="{FF2B5EF4-FFF2-40B4-BE49-F238E27FC236}">
                  <a16:creationId xmlns:a16="http://schemas.microsoft.com/office/drawing/2014/main" id="{A20A026A-54F6-1CD6-D7A3-9A7DA7FAF6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4686300"/>
              <a:ext cx="401637"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509" name="Picture 5" descr="Clear plastic bags on the wall hold markers to stick on tactile calendar">
            <a:extLst>
              <a:ext uri="{FF2B5EF4-FFF2-40B4-BE49-F238E27FC236}">
                <a16:creationId xmlns:a16="http://schemas.microsoft.com/office/drawing/2014/main" id="{D89E94B0-BA1A-C470-438D-0A129CA1A0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24538" y="2563813"/>
            <a:ext cx="2840037"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D2F2DE3-1930-5308-A748-725601475A65}"/>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1-9</a:t>
            </a:r>
          </a:p>
        </p:txBody>
      </p:sp>
      <p:sp>
        <p:nvSpPr>
          <p:cNvPr id="22531" name="Content Placeholder 8">
            <a:extLst>
              <a:ext uri="{FF2B5EF4-FFF2-40B4-BE49-F238E27FC236}">
                <a16:creationId xmlns:a16="http://schemas.microsoft.com/office/drawing/2014/main" id="{F075FF38-087B-D0DD-C9D0-B7174A5EEE78}"/>
              </a:ext>
            </a:extLst>
          </p:cNvPr>
          <p:cNvSpPr>
            <a:spLocks noGrp="1"/>
          </p:cNvSpPr>
          <p:nvPr>
            <p:ph idx="1"/>
          </p:nvPr>
        </p:nvSpPr>
        <p:spPr/>
        <p:txBody>
          <a:bodyPr/>
          <a:lstStyle/>
          <a:p>
            <a:r>
              <a:rPr lang="en-US" altLang="en-US"/>
              <a:t>“180 Day Rule”: there are 180 school days and calendar activities should occur in the mornings of all 180 of them! </a:t>
            </a:r>
          </a:p>
          <a:p>
            <a:pPr>
              <a:buFont typeface="Arial" panose="020B0604020202020204" pitchFamily="34" charset="0"/>
              <a:buNone/>
            </a:pPr>
            <a:endParaRPr lang="en-US" altLang="en-US"/>
          </a:p>
          <a:p>
            <a:r>
              <a:rPr lang="en-US" altLang="en-US"/>
              <a:t>Repetition and consistency are two critical strategies for learning to occur and the “180 Day Rule” addresses both</a:t>
            </a:r>
          </a:p>
          <a:p>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a:extLst>
              <a:ext uri="{FF2B5EF4-FFF2-40B4-BE49-F238E27FC236}">
                <a16:creationId xmlns:a16="http://schemas.microsoft.com/office/drawing/2014/main" id="{0DFF8BCF-D8DF-A039-0EBC-90461971045B}"/>
              </a:ext>
            </a:extLst>
          </p:cNvPr>
          <p:cNvSpPr>
            <a:spLocks noGrp="1"/>
          </p:cNvSpPr>
          <p:nvPr>
            <p:ph idx="1"/>
          </p:nvPr>
        </p:nvSpPr>
        <p:spPr>
          <a:xfrm>
            <a:off x="217488" y="1019175"/>
            <a:ext cx="8686800" cy="4525963"/>
          </a:xfrm>
        </p:spPr>
        <p:txBody>
          <a:bodyPr/>
          <a:lstStyle/>
          <a:p>
            <a:r>
              <a:rPr lang="en-US" altLang="en-US"/>
              <a:t>Use of a tactile calendar is most definitely an </a:t>
            </a:r>
            <a:r>
              <a:rPr lang="en-US" altLang="en-US" u="sng"/>
              <a:t>interactive</a:t>
            </a:r>
            <a:r>
              <a:rPr lang="en-US" altLang="en-US"/>
              <a:t> calendar activity</a:t>
            </a:r>
          </a:p>
          <a:p>
            <a:pPr>
              <a:buFont typeface="Arial" panose="020B0604020202020204" pitchFamily="34" charset="0"/>
              <a:buNone/>
            </a:pPr>
            <a:endParaRPr lang="en-US" altLang="en-US"/>
          </a:p>
          <a:p>
            <a:r>
              <a:rPr lang="en-US" altLang="en-US"/>
              <a:t> Work in small group (2-4 students) with one adult working on the tactile calendar while other students are toileting, finishing up breakfast, etc. with the other adult(s)</a:t>
            </a:r>
          </a:p>
          <a:p>
            <a:pPr eaLnBrk="1" hangingPunct="1">
              <a:buFont typeface="Arial" panose="020B0604020202020204" pitchFamily="34" charset="0"/>
              <a:buNone/>
            </a:pPr>
            <a:endParaRPr lang="en-US" altLang="en-US"/>
          </a:p>
          <a:p>
            <a:pPr eaLnBrk="1" hangingPunct="1">
              <a:buFont typeface="Arial" panose="020B0604020202020204" pitchFamily="34" charset="0"/>
              <a:buNone/>
            </a:pPr>
            <a:endParaRPr lang="en-US" altLang="en-US"/>
          </a:p>
        </p:txBody>
      </p:sp>
      <p:sp>
        <p:nvSpPr>
          <p:cNvPr id="23555" name="Title 1">
            <a:extLst>
              <a:ext uri="{FF2B5EF4-FFF2-40B4-BE49-F238E27FC236}">
                <a16:creationId xmlns:a16="http://schemas.microsoft.com/office/drawing/2014/main" id="{99C89C48-EE51-7BC6-B3BD-667107808E5A}"/>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87E94C68-62B1-7616-E0A7-850CCB0CCC67}"/>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2</a:t>
            </a:r>
          </a:p>
        </p:txBody>
      </p:sp>
      <p:sp>
        <p:nvSpPr>
          <p:cNvPr id="24579" name="Content Placeholder 2">
            <a:extLst>
              <a:ext uri="{FF2B5EF4-FFF2-40B4-BE49-F238E27FC236}">
                <a16:creationId xmlns:a16="http://schemas.microsoft.com/office/drawing/2014/main" id="{59E71664-6163-1700-17EA-00ED5E1C2DE1}"/>
              </a:ext>
            </a:extLst>
          </p:cNvPr>
          <p:cNvSpPr>
            <a:spLocks noGrp="1"/>
          </p:cNvSpPr>
          <p:nvPr>
            <p:ph idx="1"/>
          </p:nvPr>
        </p:nvSpPr>
        <p:spPr>
          <a:xfrm>
            <a:off x="190500" y="990600"/>
            <a:ext cx="8686800" cy="4525963"/>
          </a:xfrm>
        </p:spPr>
        <p:txBody>
          <a:bodyPr/>
          <a:lstStyle/>
          <a:p>
            <a:pPr eaLnBrk="1" hangingPunct="1"/>
            <a:r>
              <a:rPr lang="en-US" altLang="en-US" sz="3600"/>
              <a:t>Begin with student matching to a single day</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24580" name="Picture 3" descr="Thursday">
            <a:extLst>
              <a:ext uri="{FF2B5EF4-FFF2-40B4-BE49-F238E27FC236}">
                <a16:creationId xmlns:a16="http://schemas.microsoft.com/office/drawing/2014/main" id="{A34EF06F-A61F-BA06-FB18-40012B3660A5}"/>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42500" t="27130" r="43773" b="52222"/>
          <a:stretch>
            <a:fillRect/>
          </a:stretch>
        </p:blipFill>
        <p:spPr bwMode="auto">
          <a:xfrm>
            <a:off x="954088" y="2011363"/>
            <a:ext cx="3406775" cy="384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3" descr="Friday">
            <a:extLst>
              <a:ext uri="{FF2B5EF4-FFF2-40B4-BE49-F238E27FC236}">
                <a16:creationId xmlns:a16="http://schemas.microsoft.com/office/drawing/2014/main" id="{AEB86D1C-59B7-4A38-CCB8-630D3AA14672}"/>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56520" t="26385" r="30499" b="52679"/>
          <a:stretch>
            <a:fillRect/>
          </a:stretch>
        </p:blipFill>
        <p:spPr bwMode="auto">
          <a:xfrm>
            <a:off x="4910138" y="2025650"/>
            <a:ext cx="3221037" cy="3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Thursday panel detached">
            <a:extLst>
              <a:ext uri="{FF2B5EF4-FFF2-40B4-BE49-F238E27FC236}">
                <a16:creationId xmlns:a16="http://schemas.microsoft.com/office/drawing/2014/main" id="{20F39453-37B2-628C-5089-8406B1BD974B}"/>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42909" t="27402" r="43935" b="52701"/>
          <a:stretch>
            <a:fillRect/>
          </a:stretch>
        </p:blipFill>
        <p:spPr bwMode="auto">
          <a:xfrm rot="-261686">
            <a:off x="7729538" y="4032250"/>
            <a:ext cx="3314700" cy="376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8D208719-43D7-7637-A8C3-7362C6C0E188}"/>
              </a:ext>
            </a:extLst>
          </p:cNvPr>
          <p:cNvSpPr txBox="1">
            <a:spLocks/>
          </p:cNvSpPr>
          <p:nvPr/>
        </p:nvSpPr>
        <p:spPr bwMode="auto">
          <a:xfrm>
            <a:off x="188913" y="5981700"/>
            <a:ext cx="8686800" cy="4525963"/>
          </a:xfrm>
          <a:prstGeom prst="rect">
            <a:avLst/>
          </a:prstGeom>
          <a:noFill/>
          <a:ln w="9525">
            <a:noFill/>
            <a:miter lim="800000"/>
            <a:headEnd/>
            <a:tailEnd/>
          </a:ln>
        </p:spPr>
        <p:txBody>
          <a:bodyPr/>
          <a:lstStyle/>
          <a:p>
            <a:pPr marL="342900" indent="-342900">
              <a:spcBef>
                <a:spcPct val="20000"/>
              </a:spcBef>
              <a:buFont typeface="Arial" charset="0"/>
              <a:buChar char="•"/>
              <a:defRPr/>
            </a:pPr>
            <a:r>
              <a:rPr lang="en-US" sz="3600" dirty="0">
                <a:latin typeface="+mn-lt"/>
                <a:cs typeface="+mn-cs"/>
              </a:rPr>
              <a:t>“180 Day Rule” - </a:t>
            </a:r>
          </a:p>
          <a:p>
            <a:pPr marL="342900" indent="-342900">
              <a:spcBef>
                <a:spcPct val="20000"/>
              </a:spcBef>
              <a:buFont typeface="Arial" charset="0"/>
              <a:buNone/>
              <a:defRPr/>
            </a:pPr>
            <a:endParaRPr lang="en-US" sz="3600" dirty="0">
              <a:latin typeface="+mn-lt"/>
              <a:cs typeface="+mn-cs"/>
            </a:endParaRPr>
          </a:p>
          <a:p>
            <a:pPr marL="342900" indent="-342900">
              <a:spcBef>
                <a:spcPct val="20000"/>
              </a:spcBef>
              <a:buFont typeface="Arial" charset="0"/>
              <a:buNone/>
              <a:defRPr/>
            </a:pPr>
            <a:endParaRPr lang="en-US" sz="36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3000"/>
                                  </p:stCondLst>
                                  <p:childTnLst>
                                    <p:animMotion origin="layout" path="M 2.22222E-6 -1.72063E-6 C -0.0559 -0.00347 -0.11198 0.00555 -0.16753 -0.00208 C -0.22882 0.00162 -0.28177 -0.00902 -0.34149 -0.02058 C -0.36667 -0.01781 -0.38993 -0.00555 -0.41528 -0.00208 C -0.43889 -0.00347 -0.4625 -0.0037 -0.48611 -0.00624 C -0.49358 -0.00717 -0.51788 -0.01642 -0.52604 -0.0185 C -0.54167 -0.02266 -0.55694 -0.02521 -0.57222 -0.03076 C -0.58681 -0.04301 -0.58003 -0.03885 -0.59219 -0.0451 C -0.6066 -0.06429 -0.61788 -0.08603 -0.62917 -0.10869 C -0.63125 -0.11286 -0.63316 -0.11679 -0.63524 -0.12095 C -0.63802 -0.1265 -0.64601 -0.13529 -0.64601 -0.13529 C -0.64965 -0.14963 -0.6441 -0.13298 -0.65677 -0.14755 C -0.67344 -0.16697 -0.64531 -0.14616 -0.66615 -0.16004 C -0.66996 -0.17021 -0.67378 -0.17507 -0.68142 -0.18039 C -0.68507 -0.18663 -0.69097 -0.19126 -0.69219 -0.19889 C -0.69271 -0.20236 -0.69253 -0.20606 -0.69375 -0.20906 C -0.69531 -0.213 -0.69809 -0.216 -0.7 -0.21947 C -0.70417 -0.2271 -0.70764 -0.23774 -0.71076 -0.24607 C -0.71424 -0.25532 -0.71562 -0.26549 -0.72292 -0.27058 " pathEditMode="relative" ptsTypes="ffffffffffffffffffA">
                                      <p:cBhvr>
                                        <p:cTn id="6" dur="2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CC102A0-F20D-0445-0F9F-11960FCEF663}"/>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3</a:t>
            </a:r>
          </a:p>
        </p:txBody>
      </p:sp>
      <p:sp>
        <p:nvSpPr>
          <p:cNvPr id="25603" name="Content Placeholder 2">
            <a:extLst>
              <a:ext uri="{FF2B5EF4-FFF2-40B4-BE49-F238E27FC236}">
                <a16:creationId xmlns:a16="http://schemas.microsoft.com/office/drawing/2014/main" id="{849CFACE-27A1-2FA3-FBF5-66E2CFBB0909}"/>
              </a:ext>
            </a:extLst>
          </p:cNvPr>
          <p:cNvSpPr>
            <a:spLocks noGrp="1"/>
          </p:cNvSpPr>
          <p:nvPr>
            <p:ph idx="1"/>
          </p:nvPr>
        </p:nvSpPr>
        <p:spPr>
          <a:xfrm>
            <a:off x="190500" y="990600"/>
            <a:ext cx="8686800" cy="4525963"/>
          </a:xfrm>
        </p:spPr>
        <p:txBody>
          <a:bodyPr/>
          <a:lstStyle/>
          <a:p>
            <a:pPr eaLnBrk="1" hangingPunct="1"/>
            <a:r>
              <a:rPr lang="en-US" altLang="en-US" sz="3600"/>
              <a:t>Move from single day matching                           to matching to days of one week                 on a month calendar</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25604" name="Picture 4" descr="Tactile calendar close-up of a week of foam squares with textures. Attached with velcro are red X’s on Monday, Tuesday, Wednesday. Thursday is blank. Saturday Sunday are marked Stay Home">
            <a:extLst>
              <a:ext uri="{FF2B5EF4-FFF2-40B4-BE49-F238E27FC236}">
                <a16:creationId xmlns:a16="http://schemas.microsoft.com/office/drawing/2014/main" id="{71205103-7684-1A1F-C67A-8C4884F3CD93}"/>
              </a:ext>
            </a:extLst>
          </p:cNvPr>
          <p:cNvPicPr>
            <a:picLocks noChangeAspect="1"/>
          </p:cNvPicPr>
          <p:nvPr/>
        </p:nvPicPr>
        <p:blipFill>
          <a:blip r:embed="rId2">
            <a:extLst>
              <a:ext uri="{28A0092B-C50C-407E-A947-70E740481C1C}">
                <a14:useLocalDpi xmlns:a14="http://schemas.microsoft.com/office/drawing/2010/main" val="0"/>
              </a:ext>
            </a:extLst>
          </a:blip>
          <a:srcRect t="6667" b="54443"/>
          <a:stretch>
            <a:fillRect/>
          </a:stretch>
        </p:blipFill>
        <p:spPr bwMode="auto">
          <a:xfrm>
            <a:off x="228600" y="3048000"/>
            <a:ext cx="86868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3">
            <a:extLst>
              <a:ext uri="{FF2B5EF4-FFF2-40B4-BE49-F238E27FC236}">
                <a16:creationId xmlns:a16="http://schemas.microsoft.com/office/drawing/2014/main" id="{4F8BC303-8AE9-A2AE-0069-69A9F95E5E7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1925" y="3995738"/>
            <a:ext cx="1284288"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Picture 2" descr="The removed Thursday panel">
            <a:extLst>
              <a:ext uri="{FF2B5EF4-FFF2-40B4-BE49-F238E27FC236}">
                <a16:creationId xmlns:a16="http://schemas.microsoft.com/office/drawing/2014/main" id="{50868DCB-6FD0-ECC5-1D0E-44939D59693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5400" y="5635625"/>
            <a:ext cx="15716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3000"/>
                                  </p:stCondLst>
                                  <p:childTnLst>
                                    <p:animMotion origin="layout" path="M 2.5E-6 2.11841E-6 C -0.00538 -0.00509 -0.00521 -0.00948 -0.01076 -0.01434 C -0.01371 -0.02729 -0.00937 -0.0148 -0.0184 -0.02266 C -0.01996 -0.02405 -0.02031 -0.02706 -0.02153 -0.02868 C -0.02552 -0.03399 -0.02604 -0.03214 -0.03073 -0.03492 C -0.03871 -0.03955 -0.04774 -0.05273 -0.05538 -0.05527 C -0.06354 -0.05805 -0.0717 -0.06082 -0.07986 -0.0636 C -0.10521 -0.0858 -0.12066 -0.0858 -0.15069 -0.09019 C -0.15955 -0.0932 -0.16805 -0.09736 -0.17691 -0.10037 C -0.18767 -0.10777 -0.20034 -0.10916 -0.21076 -0.11679 C -0.21406 -0.1191 -0.21684 -0.12234 -0.21996 -0.12511 C -0.22153 -0.1265 -0.22448 -0.12905 -0.22448 -0.12905 C -0.22708 -0.12835 -0.22969 -0.1272 -0.23229 -0.1272 C -0.24323 -0.1272 -0.24826 -0.14547 -0.25225 -0.15587 C -0.25312 -0.15795 -0.25434 -0.1598 -0.25538 -0.16189 C -0.25694 -0.16535 -0.25868 -0.16859 -0.25989 -0.17229 C -0.26649 -0.19172 -0.27222 -0.21646 -0.27222 -0.23774 " pathEditMode="relative" ptsTypes="ffffffffffffffffA">
                                      <p:cBhvr>
                                        <p:cTn id="6" dur="2000" fill="hold"/>
                                        <p:tgtEl>
                                          <p:spTgt spid="2457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itle 1">
            <a:extLst>
              <a:ext uri="{FF2B5EF4-FFF2-40B4-BE49-F238E27FC236}">
                <a16:creationId xmlns:a16="http://schemas.microsoft.com/office/drawing/2014/main" id="{63A78BA4-15FC-F597-8CEB-1C82AA98B55A}"/>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4</a:t>
            </a:r>
          </a:p>
        </p:txBody>
      </p:sp>
      <p:sp>
        <p:nvSpPr>
          <p:cNvPr id="26627" name="Content Placeholder 2">
            <a:extLst>
              <a:ext uri="{FF2B5EF4-FFF2-40B4-BE49-F238E27FC236}">
                <a16:creationId xmlns:a16="http://schemas.microsoft.com/office/drawing/2014/main" id="{E392956E-9D0E-E4F5-52A3-90D859774BFC}"/>
              </a:ext>
            </a:extLst>
          </p:cNvPr>
          <p:cNvSpPr>
            <a:spLocks noGrp="1"/>
          </p:cNvSpPr>
          <p:nvPr>
            <p:ph idx="1"/>
          </p:nvPr>
        </p:nvSpPr>
        <p:spPr>
          <a:xfrm>
            <a:off x="185738" y="990600"/>
            <a:ext cx="8958262" cy="4525963"/>
          </a:xfrm>
        </p:spPr>
        <p:txBody>
          <a:bodyPr/>
          <a:lstStyle/>
          <a:p>
            <a:pPr eaLnBrk="1" hangingPunct="1"/>
            <a:r>
              <a:rPr lang="en-US" altLang="en-US" sz="3600"/>
              <a:t>Have students mark calendar daily</a:t>
            </a:r>
          </a:p>
          <a:p>
            <a:pPr eaLnBrk="1" hangingPunct="1"/>
            <a:r>
              <a:rPr lang="en-US" altLang="en-US" sz="3600"/>
              <a:t>Take off “yesterday” symbol</a:t>
            </a:r>
          </a:p>
          <a:p>
            <a:pPr eaLnBrk="1" hangingPunct="1"/>
            <a:r>
              <a:rPr lang="en-US" altLang="en-US" sz="3600"/>
              <a:t>Use “X” to mark “yesterday” &amp; finished days</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grpSp>
        <p:nvGrpSpPr>
          <p:cNvPr id="2" name="Group 1" descr="Tactile calendar close-up of two weeks of foam squares with textures. Attached with velcro are red X’s on days past. Thursday is blank, the days before and after have numerals 8 and 10. Saturday Sunday are marked Stay Home">
            <a:extLst>
              <a:ext uri="{FF2B5EF4-FFF2-40B4-BE49-F238E27FC236}">
                <a16:creationId xmlns:a16="http://schemas.microsoft.com/office/drawing/2014/main" id="{FA3CAD8A-0A11-E3CD-77CC-14E209CC3BE2}"/>
              </a:ext>
            </a:extLst>
          </p:cNvPr>
          <p:cNvGrpSpPr/>
          <p:nvPr/>
        </p:nvGrpSpPr>
        <p:grpSpPr>
          <a:xfrm>
            <a:off x="928688" y="3200400"/>
            <a:ext cx="7315200" cy="3448050"/>
            <a:chOff x="928688" y="3200400"/>
            <a:chExt cx="7315200" cy="3448050"/>
          </a:xfrm>
        </p:grpSpPr>
        <p:grpSp>
          <p:nvGrpSpPr>
            <p:cNvPr id="26626" name="Group 8">
              <a:extLst>
                <a:ext uri="{FF2B5EF4-FFF2-40B4-BE49-F238E27FC236}">
                  <a16:creationId xmlns:a16="http://schemas.microsoft.com/office/drawing/2014/main" id="{D86D0F98-AFEB-DAE2-840B-AE50E5B5FA0D}"/>
                </a:ext>
              </a:extLst>
            </p:cNvPr>
            <p:cNvGrpSpPr>
              <a:grpSpLocks/>
            </p:cNvGrpSpPr>
            <p:nvPr/>
          </p:nvGrpSpPr>
          <p:grpSpPr bwMode="auto">
            <a:xfrm>
              <a:off x="928688" y="3200400"/>
              <a:ext cx="7315200" cy="3448050"/>
              <a:chOff x="928468" y="3200400"/>
              <a:chExt cx="7315200" cy="3448050"/>
            </a:xfrm>
          </p:grpSpPr>
          <p:pic>
            <p:nvPicPr>
              <p:cNvPr id="26638" name="Picture 3" descr="tactile calendar.jpg">
                <a:extLst>
                  <a:ext uri="{FF2B5EF4-FFF2-40B4-BE49-F238E27FC236}">
                    <a16:creationId xmlns:a16="http://schemas.microsoft.com/office/drawing/2014/main" id="{8DD56D2C-4290-9185-7457-BAAB4FCBCD92}"/>
                  </a:ext>
                </a:extLst>
              </p:cNvPr>
              <p:cNvPicPr>
                <a:picLocks noChangeAspect="1"/>
              </p:cNvPicPr>
              <p:nvPr/>
            </p:nvPicPr>
            <p:blipFill>
              <a:blip r:embed="rId2">
                <a:extLst>
                  <a:ext uri="{28A0092B-C50C-407E-A947-70E740481C1C}">
                    <a14:useLocalDpi xmlns:a14="http://schemas.microsoft.com/office/drawing/2010/main" val="0"/>
                  </a:ext>
                </a:extLst>
              </a:blip>
              <a:srcRect b="51920"/>
              <a:stretch>
                <a:fillRect/>
              </a:stretch>
            </p:blipFill>
            <p:spPr bwMode="auto">
              <a:xfrm>
                <a:off x="928468" y="3200400"/>
                <a:ext cx="7315200"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9" name="Picture 9">
                <a:extLst>
                  <a:ext uri="{FF2B5EF4-FFF2-40B4-BE49-F238E27FC236}">
                    <a16:creationId xmlns:a16="http://schemas.microsoft.com/office/drawing/2014/main" id="{DA4BBCA0-3FBB-66D1-1FF5-A79B24E535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7845"/>
              <a:stretch>
                <a:fillRect/>
              </a:stretch>
            </p:blipFill>
            <p:spPr bwMode="auto">
              <a:xfrm>
                <a:off x="1046163" y="4024313"/>
                <a:ext cx="1908175"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629" name="Picture 9">
              <a:extLst>
                <a:ext uri="{FF2B5EF4-FFF2-40B4-BE49-F238E27FC236}">
                  <a16:creationId xmlns:a16="http://schemas.microsoft.com/office/drawing/2014/main" id="{8BE55630-0209-0911-ED66-846C5B1D2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6038" y="4019550"/>
              <a:ext cx="72072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10">
              <a:extLst>
                <a:ext uri="{FF2B5EF4-FFF2-40B4-BE49-F238E27FC236}">
                  <a16:creationId xmlns:a16="http://schemas.microsoft.com/office/drawing/2014/main" id="{53255877-FF5F-2893-F319-7321D9D2BB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9375" y="5322888"/>
              <a:ext cx="7397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9">
              <a:extLst>
                <a:ext uri="{FF2B5EF4-FFF2-40B4-BE49-F238E27FC236}">
                  <a16:creationId xmlns:a16="http://schemas.microsoft.com/office/drawing/2014/main" id="{CCED1503-996C-FDB2-CE2F-C949F685E4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821" t="10391" r="5624"/>
            <a:stretch>
              <a:fillRect/>
            </a:stretch>
          </p:blipFill>
          <p:spPr bwMode="auto">
            <a:xfrm rot="-191404">
              <a:off x="2938463" y="5232400"/>
              <a:ext cx="102870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0">
              <a:extLst>
                <a:ext uri="{FF2B5EF4-FFF2-40B4-BE49-F238E27FC236}">
                  <a16:creationId xmlns:a16="http://schemas.microsoft.com/office/drawing/2014/main" id="{2CA60F7B-8AD2-6F24-715D-38D1830D1EAB}"/>
                </a:ext>
              </a:extLst>
            </p:cNvPr>
            <p:cNvGrpSpPr>
              <a:grpSpLocks/>
            </p:cNvGrpSpPr>
            <p:nvPr/>
          </p:nvGrpSpPr>
          <p:grpSpPr bwMode="auto">
            <a:xfrm>
              <a:off x="3030538" y="5307013"/>
              <a:ext cx="950912" cy="1162050"/>
              <a:chOff x="3031065" y="5306483"/>
              <a:chExt cx="950259" cy="1162049"/>
            </a:xfrm>
          </p:grpSpPr>
          <p:pic>
            <p:nvPicPr>
              <p:cNvPr id="26634" name="Picture 16">
                <a:extLst>
                  <a:ext uri="{FF2B5EF4-FFF2-40B4-BE49-F238E27FC236}">
                    <a16:creationId xmlns:a16="http://schemas.microsoft.com/office/drawing/2014/main" id="{4DC9F84E-315E-6F2B-E151-A20E975E1B9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1065" y="5306483"/>
                <a:ext cx="950259" cy="116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5" name="Group 19">
                <a:extLst>
                  <a:ext uri="{FF2B5EF4-FFF2-40B4-BE49-F238E27FC236}">
                    <a16:creationId xmlns:a16="http://schemas.microsoft.com/office/drawing/2014/main" id="{DB7E2FD4-2FFE-7B88-936A-59D9D4C288F3}"/>
                  </a:ext>
                </a:extLst>
              </p:cNvPr>
              <p:cNvGrpSpPr>
                <a:grpSpLocks/>
              </p:cNvGrpSpPr>
              <p:nvPr/>
            </p:nvGrpSpPr>
            <p:grpSpPr bwMode="auto">
              <a:xfrm>
                <a:off x="3251200" y="5740400"/>
                <a:ext cx="389467" cy="386265"/>
                <a:chOff x="3251200" y="5740400"/>
                <a:chExt cx="389467" cy="386265"/>
              </a:xfrm>
            </p:grpSpPr>
            <p:sp>
              <p:nvSpPr>
                <p:cNvPr id="18" name="Rectangle 17">
                  <a:extLst>
                    <a:ext uri="{FF2B5EF4-FFF2-40B4-BE49-F238E27FC236}">
                      <a16:creationId xmlns:a16="http://schemas.microsoft.com/office/drawing/2014/main" id="{820876DD-466F-03D1-4D74-5D04011742CC}"/>
                    </a:ext>
                  </a:extLst>
                </p:cNvPr>
                <p:cNvSpPr/>
                <p:nvPr/>
              </p:nvSpPr>
              <p:spPr>
                <a:xfrm>
                  <a:off x="3251576" y="5739870"/>
                  <a:ext cx="388671" cy="3571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637" name="TextBox 18">
                  <a:extLst>
                    <a:ext uri="{FF2B5EF4-FFF2-40B4-BE49-F238E27FC236}">
                      <a16:creationId xmlns:a16="http://schemas.microsoft.com/office/drawing/2014/main" id="{DE4F475D-FD52-AC5C-F31D-DF24CDD7620D}"/>
                    </a:ext>
                  </a:extLst>
                </p:cNvPr>
                <p:cNvSpPr txBox="1">
                  <a:spLocks noChangeArrowheads="1"/>
                </p:cNvSpPr>
                <p:nvPr/>
              </p:nvSpPr>
              <p:spPr bwMode="auto">
                <a:xfrm>
                  <a:off x="3268133" y="5757333"/>
                  <a:ext cx="2709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b="1"/>
                    <a:t>8</a:t>
                  </a:r>
                </a:p>
              </p:txBody>
            </p:sp>
          </p:gr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a:extLst>
              <a:ext uri="{FF2B5EF4-FFF2-40B4-BE49-F238E27FC236}">
                <a16:creationId xmlns:a16="http://schemas.microsoft.com/office/drawing/2014/main" id="{36CAA400-F4F6-2535-C5F3-EC8FC71FB865}"/>
              </a:ext>
            </a:extLst>
          </p:cNvPr>
          <p:cNvSpPr>
            <a:spLocks noGrp="1"/>
          </p:cNvSpPr>
          <p:nvPr>
            <p:ph idx="1"/>
          </p:nvPr>
        </p:nvSpPr>
        <p:spPr>
          <a:xfrm>
            <a:off x="457200" y="990600"/>
            <a:ext cx="8686800" cy="4525963"/>
          </a:xfrm>
        </p:spPr>
        <p:txBody>
          <a:bodyPr/>
          <a:lstStyle/>
          <a:p>
            <a:pPr eaLnBrk="1" hangingPunct="1"/>
            <a:r>
              <a:rPr lang="en-US" altLang="en-US" sz="3600"/>
              <a:t>Match day symbol to date                            on calendar to show current day</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sp>
        <p:nvSpPr>
          <p:cNvPr id="27651" name="Title 1">
            <a:extLst>
              <a:ext uri="{FF2B5EF4-FFF2-40B4-BE49-F238E27FC236}">
                <a16:creationId xmlns:a16="http://schemas.microsoft.com/office/drawing/2014/main" id="{AA07ADBB-268B-0F07-0D63-BDF4BEB448F8}"/>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5</a:t>
            </a:r>
          </a:p>
        </p:txBody>
      </p:sp>
      <p:pic>
        <p:nvPicPr>
          <p:cNvPr id="27652" name="Picture 4" descr="Tactile calendar close-up of two weeks of foam squares with textures. Attached with velcro are red X’s on days past. Now Wednesay is marked with X. Thursday is blank, Friday reads 10. Saturday Sunday are marked Stay Home">
            <a:extLst>
              <a:ext uri="{FF2B5EF4-FFF2-40B4-BE49-F238E27FC236}">
                <a16:creationId xmlns:a16="http://schemas.microsoft.com/office/drawing/2014/main" id="{BFE41E99-F519-E706-C2DA-C3A67AF10C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3136900"/>
            <a:ext cx="7299325"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 descr="Thursday panel with 9 removed">
            <a:extLst>
              <a:ext uri="{FF2B5EF4-FFF2-40B4-BE49-F238E27FC236}">
                <a16:creationId xmlns:a16="http://schemas.microsoft.com/office/drawing/2014/main" id="{2243BE02-3CF0-A2BA-D75B-1E5E41AC7605}"/>
              </a:ext>
            </a:extLst>
          </p:cNvPr>
          <p:cNvGrpSpPr>
            <a:grpSpLocks/>
          </p:cNvGrpSpPr>
          <p:nvPr/>
        </p:nvGrpSpPr>
        <p:grpSpPr bwMode="auto">
          <a:xfrm>
            <a:off x="9144000" y="5521325"/>
            <a:ext cx="1111250" cy="1336675"/>
            <a:chOff x="2630658" y="956603"/>
            <a:chExt cx="2996419" cy="3488788"/>
          </a:xfrm>
        </p:grpSpPr>
        <p:pic>
          <p:nvPicPr>
            <p:cNvPr id="27654" name="Picture 3" descr="IMG_3007.JPG">
              <a:extLst>
                <a:ext uri="{FF2B5EF4-FFF2-40B4-BE49-F238E27FC236}">
                  <a16:creationId xmlns:a16="http://schemas.microsoft.com/office/drawing/2014/main" id="{D3069E7B-B2C3-4339-2BE3-A5E8E27F8363}"/>
                </a:ext>
              </a:extLst>
            </p:cNvPr>
            <p:cNvPicPr>
              <a:picLocks noChangeAspect="1"/>
            </p:cNvPicPr>
            <p:nvPr/>
          </p:nvPicPr>
          <p:blipFill>
            <a:blip r:embed="rId3">
              <a:lum bright="12000" contrast="30000"/>
              <a:extLst>
                <a:ext uri="{28A0092B-C50C-407E-A947-70E740481C1C}">
                  <a14:useLocalDpi xmlns:a14="http://schemas.microsoft.com/office/drawing/2010/main" val="0"/>
                </a:ext>
              </a:extLst>
            </a:blip>
            <a:srcRect l="43359" t="28040" r="44566" b="53218"/>
            <a:stretch>
              <a:fillRect/>
            </a:stretch>
          </p:blipFill>
          <p:spPr bwMode="auto">
            <a:xfrm>
              <a:off x="2630658" y="956603"/>
              <a:ext cx="2996419" cy="348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5" name="Group 17">
              <a:extLst>
                <a:ext uri="{FF2B5EF4-FFF2-40B4-BE49-F238E27FC236}">
                  <a16:creationId xmlns:a16="http://schemas.microsoft.com/office/drawing/2014/main" id="{21EC4959-DDF7-A10A-84EF-0C3AF481A3DA}"/>
                </a:ext>
              </a:extLst>
            </p:cNvPr>
            <p:cNvGrpSpPr>
              <a:grpSpLocks/>
            </p:cNvGrpSpPr>
            <p:nvPr/>
          </p:nvGrpSpPr>
          <p:grpSpPr bwMode="auto">
            <a:xfrm rot="193615">
              <a:off x="3561184" y="2348630"/>
              <a:ext cx="1433571" cy="1205188"/>
              <a:chOff x="8125779" y="5394726"/>
              <a:chExt cx="1236697" cy="1143699"/>
            </a:xfrm>
          </p:grpSpPr>
          <p:sp>
            <p:nvSpPr>
              <p:cNvPr id="17" name="Rectangle 16">
                <a:extLst>
                  <a:ext uri="{FF2B5EF4-FFF2-40B4-BE49-F238E27FC236}">
                    <a16:creationId xmlns:a16="http://schemas.microsoft.com/office/drawing/2014/main" id="{9CF63E77-B86E-CDBE-3132-6B2B6A0356B2}"/>
                  </a:ext>
                </a:extLst>
              </p:cNvPr>
              <p:cNvSpPr/>
              <p:nvPr/>
            </p:nvSpPr>
            <p:spPr>
              <a:xfrm>
                <a:off x="8115994" y="5565012"/>
                <a:ext cx="827174" cy="778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15">
                <a:extLst>
                  <a:ext uri="{FF2B5EF4-FFF2-40B4-BE49-F238E27FC236}">
                    <a16:creationId xmlns:a16="http://schemas.microsoft.com/office/drawing/2014/main" id="{F7A39F9E-E53C-45C5-ECD0-56B53352B376}"/>
                  </a:ext>
                </a:extLst>
              </p:cNvPr>
              <p:cNvSpPr txBox="1"/>
              <p:nvPr/>
            </p:nvSpPr>
            <p:spPr>
              <a:xfrm rot="158060">
                <a:off x="8135468" y="5394852"/>
                <a:ext cx="1218604" cy="1144229"/>
              </a:xfrm>
              <a:prstGeom prst="rect">
                <a:avLst/>
              </a:prstGeom>
              <a:noFill/>
            </p:spPr>
            <p:txBody>
              <a:bodyPr>
                <a:spAutoFit/>
              </a:bodyPr>
              <a:lstStyle/>
              <a:p>
                <a:pPr>
                  <a:defRPr/>
                </a:pPr>
                <a:r>
                  <a:rPr lang="en-US" sz="2400" b="1" dirty="0">
                    <a:solidFill>
                      <a:schemeClr val="tx1">
                        <a:lumMod val="85000"/>
                        <a:lumOff val="15000"/>
                      </a:schemeClr>
                    </a:solidFill>
                    <a:latin typeface="Arial" charset="0"/>
                    <a:cs typeface="Arial" charset="0"/>
                  </a:rPr>
                  <a:t>9</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3000"/>
                                  </p:stCondLst>
                                  <p:childTnLst>
                                    <p:animMotion origin="layout" path="M -4.16667E-6 -4.07407E-6 C -0.01875 0.00764 -0.03819 0.02338 -0.05833 0.02662 C -0.11545 0.03565 -0.17326 0.02963 -0.23072 0.03056 C -0.25937 0.03102 -0.28819 0.03195 -0.31684 0.03264 C -0.33854 0.02524 -0.35902 0.02037 -0.38142 0.01829 C -0.425 0.01945 -0.47552 0.02639 -0.51996 0.02037 C -0.52656 0.01436 -0.52968 0.00949 -0.53368 -4.07407E-6 C -0.53472 -0.00277 -0.53524 -0.00601 -0.5368 -0.00833 C -0.53802 -0.01018 -0.5401 -0.01088 -0.54149 -0.0125 C -0.55746 -0.03125 -0.54479 -0.01944 -0.55538 -0.02893 C -0.56111 -0.04051 -0.55468 -0.03055 -0.56458 -0.03703 C -0.56788 -0.03912 -0.57378 -0.04513 -0.57378 -0.0449 C -0.57552 -0.05208 -0.57534 -0.0493 -0.57534 -0.05347 " pathEditMode="relative" rAng="0" ptsTypes="ffffffffffffA">
                                      <p:cBhvr>
                                        <p:cTn id="6" dur="2000" fill="hold"/>
                                        <p:tgtEl>
                                          <p:spTgt spid="2"/>
                                        </p:tgtEl>
                                        <p:attrNameLst>
                                          <p:attrName>ppt_x</p:attrName>
                                          <p:attrName>ppt_y</p:attrName>
                                        </p:attrNameLst>
                                      </p:cBhvr>
                                      <p:rCtr x="-28785" y="-90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a:extLst>
              <a:ext uri="{FF2B5EF4-FFF2-40B4-BE49-F238E27FC236}">
                <a16:creationId xmlns:a16="http://schemas.microsoft.com/office/drawing/2014/main" id="{54DCF6FD-CF55-5B6D-D994-6E88C90D5C1F}"/>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6</a:t>
            </a:r>
          </a:p>
        </p:txBody>
      </p:sp>
      <p:sp>
        <p:nvSpPr>
          <p:cNvPr id="28674" name="Content Placeholder 2">
            <a:extLst>
              <a:ext uri="{FF2B5EF4-FFF2-40B4-BE49-F238E27FC236}">
                <a16:creationId xmlns:a16="http://schemas.microsoft.com/office/drawing/2014/main" id="{258F5E74-65D8-076E-81AB-E867D197C366}"/>
              </a:ext>
            </a:extLst>
          </p:cNvPr>
          <p:cNvSpPr>
            <a:spLocks noGrp="1"/>
          </p:cNvSpPr>
          <p:nvPr>
            <p:ph idx="1"/>
          </p:nvPr>
        </p:nvSpPr>
        <p:spPr>
          <a:xfrm>
            <a:off x="217488" y="1019175"/>
            <a:ext cx="8686800" cy="4525963"/>
          </a:xfrm>
        </p:spPr>
        <p:txBody>
          <a:bodyPr/>
          <a:lstStyle/>
          <a:p>
            <a:pPr eaLnBrk="1" hangingPunct="1"/>
            <a:r>
              <a:rPr lang="en-US" altLang="en-US" sz="3600"/>
              <a:t>Review the names of the days of the week daily with students via speech, sign language/tactile signing or AAC device</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28676" name="Picture 6" descr="Person touching Tactile calendar &#10;">
            <a:extLst>
              <a:ext uri="{FF2B5EF4-FFF2-40B4-BE49-F238E27FC236}">
                <a16:creationId xmlns:a16="http://schemas.microsoft.com/office/drawing/2014/main" id="{E8E29599-DB28-ECBB-ED79-42664DC86D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113" y="2986088"/>
            <a:ext cx="4081462"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Thursday panel with 12 stuck to a large red Big Mack switch">
            <a:extLst>
              <a:ext uri="{FF2B5EF4-FFF2-40B4-BE49-F238E27FC236}">
                <a16:creationId xmlns:a16="http://schemas.microsoft.com/office/drawing/2014/main" id="{4EEAD541-5B86-8895-26D4-0A6E7467DB0C}"/>
              </a:ext>
            </a:extLst>
          </p:cNvPr>
          <p:cNvGrpSpPr/>
          <p:nvPr/>
        </p:nvGrpSpPr>
        <p:grpSpPr>
          <a:xfrm>
            <a:off x="3614738" y="2878138"/>
            <a:ext cx="1903412" cy="1990725"/>
            <a:chOff x="3614738" y="2878138"/>
            <a:chExt cx="1903412" cy="1990725"/>
          </a:xfrm>
        </p:grpSpPr>
        <p:pic>
          <p:nvPicPr>
            <p:cNvPr id="28678" name="Picture 5" descr="http://www.qedonline.co.uk/catalog/images/step_levels.jpg">
              <a:extLst>
                <a:ext uri="{FF2B5EF4-FFF2-40B4-BE49-F238E27FC236}">
                  <a16:creationId xmlns:a16="http://schemas.microsoft.com/office/drawing/2014/main" id="{839BD445-6CBC-93F0-9377-9E5A5A4A89E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50034"/>
            <a:stretch>
              <a:fillRect/>
            </a:stretch>
          </p:blipFill>
          <p:spPr bwMode="auto">
            <a:xfrm>
              <a:off x="3614738" y="2878138"/>
              <a:ext cx="1903412"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
              <a:extLst>
                <a:ext uri="{FF2B5EF4-FFF2-40B4-BE49-F238E27FC236}">
                  <a16:creationId xmlns:a16="http://schemas.microsoft.com/office/drawing/2014/main" id="{B7FC1744-49D9-052A-C892-AAD51470E4D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70363" y="2957513"/>
              <a:ext cx="1300162"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677" name="Picture 5" descr="Person assisting user of tactile calendar">
            <a:extLst>
              <a:ext uri="{FF2B5EF4-FFF2-40B4-BE49-F238E27FC236}">
                <a16:creationId xmlns:a16="http://schemas.microsoft.com/office/drawing/2014/main" id="{9EC3D7D6-6E53-D4AF-B649-DF7A9FFC5F5D}"/>
              </a:ext>
            </a:extLst>
          </p:cNvPr>
          <p:cNvPicPr>
            <a:picLocks noChangeAspect="1"/>
          </p:cNvPicPr>
          <p:nvPr/>
        </p:nvPicPr>
        <p:blipFill>
          <a:blip r:embed="rId5">
            <a:extLst>
              <a:ext uri="{28A0092B-C50C-407E-A947-70E740481C1C}">
                <a14:useLocalDpi xmlns:a14="http://schemas.microsoft.com/office/drawing/2010/main" val="0"/>
              </a:ext>
            </a:extLst>
          </a:blip>
          <a:srcRect t="20906" r="66393" b="15616"/>
          <a:stretch>
            <a:fillRect/>
          </a:stretch>
        </p:blipFill>
        <p:spPr bwMode="auto">
          <a:xfrm>
            <a:off x="5938838" y="2792413"/>
            <a:ext cx="2684462" cy="406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a:extLst>
              <a:ext uri="{FF2B5EF4-FFF2-40B4-BE49-F238E27FC236}">
                <a16:creationId xmlns:a16="http://schemas.microsoft.com/office/drawing/2014/main" id="{3BB88F0C-7661-42DC-B1D0-F38A82E13CD9}"/>
              </a:ext>
            </a:extLst>
          </p:cNvPr>
          <p:cNvSpPr>
            <a:spLocks noGrp="1"/>
          </p:cNvSpPr>
          <p:nvPr>
            <p:ph idx="1"/>
          </p:nvPr>
        </p:nvSpPr>
        <p:spPr>
          <a:xfrm>
            <a:off x="217488" y="1019175"/>
            <a:ext cx="8686800" cy="4525963"/>
          </a:xfrm>
        </p:spPr>
        <p:txBody>
          <a:bodyPr/>
          <a:lstStyle/>
          <a:p>
            <a:pPr eaLnBrk="1" hangingPunct="1"/>
            <a:r>
              <a:rPr lang="en-US" altLang="en-US" sz="3600"/>
              <a:t>Assist student in feeling each day of the week (use hand-under-hand guidance,         if needed)</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sp>
        <p:nvSpPr>
          <p:cNvPr id="29699" name="Title 1">
            <a:extLst>
              <a:ext uri="{FF2B5EF4-FFF2-40B4-BE49-F238E27FC236}">
                <a16:creationId xmlns:a16="http://schemas.microsoft.com/office/drawing/2014/main" id="{86F4B328-61BC-DAA4-1E1E-839DA672E063}"/>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7</a:t>
            </a:r>
          </a:p>
        </p:txBody>
      </p:sp>
      <p:pic>
        <p:nvPicPr>
          <p:cNvPr id="29700" name="Picture 5" descr="One hand guides the hand of a user of the tactile calendar.">
            <a:extLst>
              <a:ext uri="{FF2B5EF4-FFF2-40B4-BE49-F238E27FC236}">
                <a16:creationId xmlns:a16="http://schemas.microsoft.com/office/drawing/2014/main" id="{EF2EFB98-9E53-9E53-7149-7187BFCD747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825750"/>
            <a:ext cx="5492750"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a:extLst>
              <a:ext uri="{FF2B5EF4-FFF2-40B4-BE49-F238E27FC236}">
                <a16:creationId xmlns:a16="http://schemas.microsoft.com/office/drawing/2014/main" id="{00FB1522-2684-D9EE-213B-51B1C2485522}"/>
              </a:ext>
            </a:extLst>
          </p:cNvPr>
          <p:cNvSpPr>
            <a:spLocks noGrp="1"/>
          </p:cNvSpPr>
          <p:nvPr>
            <p:ph idx="1"/>
          </p:nvPr>
        </p:nvSpPr>
        <p:spPr>
          <a:xfrm>
            <a:off x="217488" y="1019175"/>
            <a:ext cx="8686800" cy="4525963"/>
          </a:xfrm>
        </p:spPr>
        <p:txBody>
          <a:bodyPr/>
          <a:lstStyle/>
          <a:p>
            <a:pPr eaLnBrk="1" hangingPunct="1"/>
            <a:r>
              <a:rPr lang="en-US" altLang="en-US" sz="3600"/>
              <a:t>If special events will occur, e.g. birthday, help student glide hands over each day and week to show passage of time until event</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sp>
        <p:nvSpPr>
          <p:cNvPr id="30723" name="Title 1">
            <a:extLst>
              <a:ext uri="{FF2B5EF4-FFF2-40B4-BE49-F238E27FC236}">
                <a16:creationId xmlns:a16="http://schemas.microsoft.com/office/drawing/2014/main" id="{AA193E1E-CFD6-53FC-AB9C-773835F620D5}"/>
              </a:ext>
            </a:extLst>
          </p:cNvPr>
          <p:cNvSpPr>
            <a:spLocks noGrp="1"/>
          </p:cNvSpPr>
          <p:nvPr>
            <p:ph type="title"/>
          </p:nvPr>
        </p:nvSpPr>
        <p:spPr>
          <a:xfrm>
            <a:off x="0" y="0"/>
            <a:ext cx="91440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Tactile Calendar Teaching Strategies 8</a:t>
            </a:r>
          </a:p>
        </p:txBody>
      </p:sp>
      <p:pic>
        <p:nvPicPr>
          <p:cNvPr id="30724" name="Picture 5" descr="One hand guides the hand of a user of the tactile calendar.">
            <a:extLst>
              <a:ext uri="{FF2B5EF4-FFF2-40B4-BE49-F238E27FC236}">
                <a16:creationId xmlns:a16="http://schemas.microsoft.com/office/drawing/2014/main" id="{12974286-EB77-3EE1-289C-F8207D4D25D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44675" y="2881313"/>
            <a:ext cx="5405438" cy="38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4BE8442-E450-0EFC-937A-B22E320752F4}"/>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Skills 2</a:t>
            </a:r>
          </a:p>
        </p:txBody>
      </p:sp>
      <p:sp>
        <p:nvSpPr>
          <p:cNvPr id="4099" name="Content Placeholder 2">
            <a:extLst>
              <a:ext uri="{FF2B5EF4-FFF2-40B4-BE49-F238E27FC236}">
                <a16:creationId xmlns:a16="http://schemas.microsoft.com/office/drawing/2014/main" id="{BD297DAB-0191-2F02-3E60-2178ADD68FFA}"/>
              </a:ext>
            </a:extLst>
          </p:cNvPr>
          <p:cNvSpPr txBox="1">
            <a:spLocks/>
          </p:cNvSpPr>
          <p:nvPr/>
        </p:nvSpPr>
        <p:spPr bwMode="auto">
          <a:xfrm>
            <a:off x="76200" y="10668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Font typeface="Arial" panose="020B0604020202020204" pitchFamily="34" charset="0"/>
              <a:buChar char="•"/>
            </a:pPr>
            <a:r>
              <a:rPr lang="en-US" altLang="en-US" sz="3600">
                <a:latin typeface="Calibri" panose="020F0502020204030204" pitchFamily="34" charset="0"/>
              </a:rPr>
              <a:t>Practice matching skills</a:t>
            </a:r>
          </a:p>
          <a:p>
            <a:pPr eaLnBrk="1" hangingPunct="1">
              <a:spcBef>
                <a:spcPct val="20000"/>
              </a:spcBef>
              <a:buFont typeface="Arial" panose="020B0604020202020204" pitchFamily="34" charset="0"/>
              <a:buChar char="•"/>
            </a:pPr>
            <a:r>
              <a:rPr lang="en-US" altLang="en-US" sz="3600">
                <a:latin typeface="Calibri" panose="020F0502020204030204" pitchFamily="34" charset="0"/>
              </a:rPr>
              <a:t>Work on color recognition</a:t>
            </a:r>
          </a:p>
          <a:p>
            <a:pPr eaLnBrk="1" hangingPunct="1">
              <a:spcBef>
                <a:spcPct val="20000"/>
              </a:spcBef>
              <a:buFont typeface="Arial" panose="020B0604020202020204" pitchFamily="34" charset="0"/>
              <a:buChar char="•"/>
            </a:pPr>
            <a:r>
              <a:rPr lang="en-US" altLang="en-US" sz="3600">
                <a:latin typeface="Calibri" panose="020F0502020204030204" pitchFamily="34" charset="0"/>
              </a:rPr>
              <a:t>Develop tactile/                                           touch differentiation                                      skills</a:t>
            </a:r>
          </a:p>
          <a:p>
            <a:pPr eaLnBrk="1" hangingPunct="1">
              <a:spcBef>
                <a:spcPct val="20000"/>
              </a:spcBef>
              <a:buFont typeface="Arial" panose="020B0604020202020204" pitchFamily="34" charset="0"/>
              <a:buChar char="•"/>
            </a:pPr>
            <a:r>
              <a:rPr lang="en-US" altLang="en-US" sz="3600">
                <a:latin typeface="Calibri" panose="020F0502020204030204" pitchFamily="34" charset="0"/>
              </a:rPr>
              <a:t>Increase vocabulary</a:t>
            </a:r>
          </a:p>
          <a:p>
            <a:pPr eaLnBrk="1" hangingPunct="1">
              <a:spcBef>
                <a:spcPct val="20000"/>
              </a:spcBef>
              <a:buFont typeface="Arial" panose="020B0604020202020204" pitchFamily="34" charset="0"/>
              <a:buChar char="•"/>
            </a:pPr>
            <a:r>
              <a:rPr lang="en-US" altLang="en-US" sz="3600">
                <a:latin typeface="Calibri" panose="020F0502020204030204" pitchFamily="34" charset="0"/>
              </a:rPr>
              <a:t>Practice left to right and                         top top to bottom                                         progression</a:t>
            </a:r>
          </a:p>
        </p:txBody>
      </p:sp>
      <p:pic>
        <p:nvPicPr>
          <p:cNvPr id="4100" name="Picture 1" descr="Tactile calendar close up with Wednesday through Saturday with dates 19, 20, 26, and 27 labeled on textured, colorful backgrounds. Each day includes activity notes such as &quot;Dairy Queen,&quot; &quot;Taco Bell,&quot; and &quot;stay home,&quot; with small attached objects representing those activities.&#10;">
            <a:extLst>
              <a:ext uri="{FF2B5EF4-FFF2-40B4-BE49-F238E27FC236}">
                <a16:creationId xmlns:a16="http://schemas.microsoft.com/office/drawing/2014/main" id="{044F69C7-9B59-C60C-68C0-3086770222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4063" y="917575"/>
            <a:ext cx="3081337"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7" descr="Tactile calendar with days labeled, red Xs for days past, numbers velcroed in place for upcoming days.">
            <a:extLst>
              <a:ext uri="{FF2B5EF4-FFF2-40B4-BE49-F238E27FC236}">
                <a16:creationId xmlns:a16="http://schemas.microsoft.com/office/drawing/2014/main" id="{4826EA81-67C2-6388-AE15-944DDA60D0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0975" y="2949575"/>
            <a:ext cx="3629025"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Title 1">
            <a:extLst>
              <a:ext uri="{FF2B5EF4-FFF2-40B4-BE49-F238E27FC236}">
                <a16:creationId xmlns:a16="http://schemas.microsoft.com/office/drawing/2014/main" id="{516D6B21-3910-28AB-05B3-1A9198E04FA9}"/>
              </a:ext>
            </a:extLst>
          </p:cNvPr>
          <p:cNvSpPr>
            <a:spLocks noGrp="1"/>
          </p:cNvSpPr>
          <p:nvPr>
            <p:ph type="title"/>
          </p:nvPr>
        </p:nvSpPr>
        <p:spPr>
          <a:xfrm>
            <a:off x="3722688" y="127000"/>
            <a:ext cx="5421312" cy="1143000"/>
          </a:xfrm>
        </p:spPr>
        <p:txBody>
          <a:bodyPr/>
          <a:lstStyle/>
          <a:p>
            <a:pPr eaLnBrk="1" hangingPunct="1"/>
            <a:r>
              <a:rPr lang="en-US" altLang="en-US" sz="3600">
                <a:solidFill>
                  <a:schemeClr val="tx2"/>
                </a:solidFill>
                <a:latin typeface="Adobe Heiti Std R" pitchFamily="34" charset="-128"/>
                <a:ea typeface="Adobe Heiti Std R" pitchFamily="34" charset="-128"/>
              </a:rPr>
              <a:t>Tactile Calendar System</a:t>
            </a:r>
            <a:br>
              <a:rPr lang="en-US" altLang="en-US" sz="3600">
                <a:solidFill>
                  <a:schemeClr val="tx2"/>
                </a:solidFill>
                <a:latin typeface="Adobe Heiti Std R" pitchFamily="34" charset="-128"/>
                <a:ea typeface="Adobe Heiti Std R" pitchFamily="34" charset="-128"/>
              </a:rPr>
            </a:br>
            <a:r>
              <a:rPr lang="en-US" altLang="en-US" sz="3600">
                <a:solidFill>
                  <a:schemeClr val="tx2"/>
                </a:solidFill>
                <a:latin typeface="Adobe Heiti Std R" pitchFamily="34" charset="-128"/>
                <a:ea typeface="Adobe Heiti Std R" pitchFamily="34" charset="-128"/>
              </a:rPr>
              <a:t>for Home Use</a:t>
            </a:r>
          </a:p>
        </p:txBody>
      </p:sp>
      <p:pic>
        <p:nvPicPr>
          <p:cNvPr id="31746" name="Picture 15" descr="A hand touches a tactile calendar on the side of the refrigerator at home">
            <a:extLst>
              <a:ext uri="{FF2B5EF4-FFF2-40B4-BE49-F238E27FC236}">
                <a16:creationId xmlns:a16="http://schemas.microsoft.com/office/drawing/2014/main" id="{562C662B-2B50-63C9-3BC6-4FAFCF9E5E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79"/>
          <a:stretch>
            <a:fillRect/>
          </a:stretch>
        </p:blipFill>
        <p:spPr bwMode="auto">
          <a:xfrm>
            <a:off x="84138" y="190500"/>
            <a:ext cx="3638550"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9FB84547-BAC5-845C-F0D6-9F0AFC2472E4}"/>
              </a:ext>
            </a:extLst>
          </p:cNvPr>
          <p:cNvSpPr txBox="1">
            <a:spLocks/>
          </p:cNvSpPr>
          <p:nvPr/>
        </p:nvSpPr>
        <p:spPr bwMode="auto">
          <a:xfrm>
            <a:off x="3554413" y="1236663"/>
            <a:ext cx="5441950" cy="1522412"/>
          </a:xfrm>
          <a:prstGeom prst="rect">
            <a:avLst/>
          </a:prstGeom>
          <a:noFill/>
          <a:ln w="9525">
            <a:noFill/>
            <a:miter lim="800000"/>
            <a:headEnd/>
            <a:tailEnd/>
          </a:ln>
        </p:spPr>
        <p:txBody>
          <a:bodyPr/>
          <a:lstStyle/>
          <a:p>
            <a:pPr marL="342900" indent="-342900">
              <a:spcBef>
                <a:spcPct val="20000"/>
              </a:spcBef>
              <a:defRPr/>
            </a:pPr>
            <a:r>
              <a:rPr lang="en-US" sz="3200" dirty="0">
                <a:latin typeface="+mn-lt"/>
                <a:cs typeface="Arial" charset="0"/>
              </a:rPr>
              <a:t>  “Reading” a week of activities across the side of the refrigerator through touch</a:t>
            </a:r>
            <a:endParaRPr lang="en-US" sz="3200" dirty="0">
              <a:latin typeface="+mn-lt"/>
              <a:cs typeface="+mn-cs"/>
            </a:endParaRPr>
          </a:p>
        </p:txBody>
      </p:sp>
      <p:sp>
        <p:nvSpPr>
          <p:cNvPr id="31749" name="Content Placeholder 2">
            <a:extLst>
              <a:ext uri="{FF2B5EF4-FFF2-40B4-BE49-F238E27FC236}">
                <a16:creationId xmlns:a16="http://schemas.microsoft.com/office/drawing/2014/main" id="{E4B6703D-A5C0-8279-CBF9-2D27BED4B477}"/>
              </a:ext>
            </a:extLst>
          </p:cNvPr>
          <p:cNvSpPr>
            <a:spLocks noGrp="1"/>
          </p:cNvSpPr>
          <p:nvPr>
            <p:ph idx="1"/>
          </p:nvPr>
        </p:nvSpPr>
        <p:spPr>
          <a:xfrm>
            <a:off x="-163513" y="3305175"/>
            <a:ext cx="3625851" cy="4525963"/>
          </a:xfrm>
        </p:spPr>
        <p:txBody>
          <a:bodyPr/>
          <a:lstStyle/>
          <a:p>
            <a:pPr algn="r" eaLnBrk="1" hangingPunct="1">
              <a:buFont typeface="Arial" panose="020B0604020202020204" pitchFamily="34" charset="0"/>
              <a:buNone/>
            </a:pPr>
            <a:r>
              <a:rPr lang="en-US" altLang="en-US"/>
              <a:t>   Calendar on low side of refrigerator; months, numbers attached to side  of cupboard</a:t>
            </a:r>
          </a:p>
          <a:p>
            <a:pPr algn="r" eaLnBrk="1" hangingPunct="1">
              <a:buFont typeface="Arial" panose="020B0604020202020204" pitchFamily="34" charset="0"/>
              <a:buNone/>
            </a:pPr>
            <a:endParaRPr lang="en-US" altLang="en-US"/>
          </a:p>
          <a:p>
            <a:pPr algn="r" eaLnBrk="1" hangingPunct="1">
              <a:buFont typeface="Arial" panose="020B0604020202020204" pitchFamily="34" charset="0"/>
              <a:buNone/>
            </a:pPr>
            <a:endParaRPr lang="en-US" altLang="en-US"/>
          </a:p>
        </p:txBody>
      </p:sp>
      <p:grpSp>
        <p:nvGrpSpPr>
          <p:cNvPr id="2" name="Group 1" descr="Tactile calendar with days labeled, red Xs for days past, numbers velcroed in place for upcoming days, and items not yet stuck on circled and off to the side&#10;">
            <a:extLst>
              <a:ext uri="{FF2B5EF4-FFF2-40B4-BE49-F238E27FC236}">
                <a16:creationId xmlns:a16="http://schemas.microsoft.com/office/drawing/2014/main" id="{D7F09F3C-1BD9-42E9-93E4-3DE0AA206CD3}"/>
              </a:ext>
            </a:extLst>
          </p:cNvPr>
          <p:cNvGrpSpPr/>
          <p:nvPr/>
        </p:nvGrpSpPr>
        <p:grpSpPr>
          <a:xfrm>
            <a:off x="3673475" y="2747963"/>
            <a:ext cx="5470525" cy="3919537"/>
            <a:chOff x="3673475" y="2808288"/>
            <a:chExt cx="5470525" cy="3919537"/>
          </a:xfrm>
        </p:grpSpPr>
        <p:pic>
          <p:nvPicPr>
            <p:cNvPr id="31747" name="Picture 6" descr="IMG_2901.JPG">
              <a:extLst>
                <a:ext uri="{FF2B5EF4-FFF2-40B4-BE49-F238E27FC236}">
                  <a16:creationId xmlns:a16="http://schemas.microsoft.com/office/drawing/2014/main" id="{F21A8031-1C69-D26C-1F65-ECF1822F3412}"/>
                </a:ext>
              </a:extLst>
            </p:cNvPr>
            <p:cNvPicPr>
              <a:picLocks noChangeAspect="1"/>
            </p:cNvPicPr>
            <p:nvPr/>
          </p:nvPicPr>
          <p:blipFill>
            <a:blip r:embed="rId3">
              <a:extLst>
                <a:ext uri="{28A0092B-C50C-407E-A947-70E740481C1C}">
                  <a14:useLocalDpi xmlns:a14="http://schemas.microsoft.com/office/drawing/2010/main" val="0"/>
                </a:ext>
              </a:extLst>
            </a:blip>
            <a:srcRect b="6483"/>
            <a:stretch>
              <a:fillRect/>
            </a:stretch>
          </p:blipFill>
          <p:spPr bwMode="auto">
            <a:xfrm>
              <a:off x="3673475" y="2959100"/>
              <a:ext cx="5372100" cy="376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a:extLst>
                <a:ext uri="{FF2B5EF4-FFF2-40B4-BE49-F238E27FC236}">
                  <a16:creationId xmlns:a16="http://schemas.microsoft.com/office/drawing/2014/main" id="{BC65FBE7-1E21-BC54-A737-A2FCD2E025A9}"/>
                </a:ext>
              </a:extLst>
            </p:cNvPr>
            <p:cNvSpPr/>
            <p:nvPr/>
          </p:nvSpPr>
          <p:spPr>
            <a:xfrm>
              <a:off x="8034338" y="2808288"/>
              <a:ext cx="1109662" cy="25146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a:extLst>
                <a:ext uri="{FF2B5EF4-FFF2-40B4-BE49-F238E27FC236}">
                  <a16:creationId xmlns:a16="http://schemas.microsoft.com/office/drawing/2014/main" id="{1F8FE1B0-6360-723C-160A-20D506E48DD6}"/>
                </a:ext>
              </a:extLst>
            </p:cNvPr>
            <p:cNvSpPr/>
            <p:nvPr/>
          </p:nvSpPr>
          <p:spPr>
            <a:xfrm>
              <a:off x="7010400" y="3043238"/>
              <a:ext cx="1109663" cy="3471862"/>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E8DA984-9327-BE89-E2AE-8729A443F099}"/>
              </a:ext>
            </a:extLst>
          </p:cNvPr>
          <p:cNvSpPr>
            <a:spLocks noGrp="1"/>
          </p:cNvSpPr>
          <p:nvPr>
            <p:ph type="title"/>
          </p:nvPr>
        </p:nvSpPr>
        <p:spPr>
          <a:xfrm>
            <a:off x="441325"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Everlasting Tactile Calendar 1</a:t>
            </a:r>
          </a:p>
        </p:txBody>
      </p:sp>
      <p:sp>
        <p:nvSpPr>
          <p:cNvPr id="32771" name="Content Placeholder 2">
            <a:extLst>
              <a:ext uri="{FF2B5EF4-FFF2-40B4-BE49-F238E27FC236}">
                <a16:creationId xmlns:a16="http://schemas.microsoft.com/office/drawing/2014/main" id="{AF4B14EF-0FB6-5278-3561-25F9B9745541}"/>
              </a:ext>
            </a:extLst>
          </p:cNvPr>
          <p:cNvSpPr>
            <a:spLocks noGrp="1"/>
          </p:cNvSpPr>
          <p:nvPr>
            <p:ph idx="1"/>
          </p:nvPr>
        </p:nvSpPr>
        <p:spPr>
          <a:xfrm>
            <a:off x="538163" y="4481513"/>
            <a:ext cx="8343900" cy="841375"/>
          </a:xfrm>
        </p:spPr>
        <p:txBody>
          <a:bodyPr/>
          <a:lstStyle/>
          <a:p>
            <a:pPr eaLnBrk="1" hangingPunct="1"/>
            <a:r>
              <a:rPr lang="en-US" altLang="en-US" sz="3600"/>
              <a:t> Same textures used on monthly calendar are hot glued onto the 12 page protectors of the Everlasting calendar.  </a:t>
            </a:r>
          </a:p>
          <a:p>
            <a:pPr eaLnBrk="1" hangingPunct="1"/>
            <a:r>
              <a:rPr lang="en-US" altLang="en-US" sz="3600"/>
              <a:t>Pages are placed into a binder.</a:t>
            </a:r>
          </a:p>
          <a:p>
            <a:pPr algn="r" eaLnBrk="1" hangingPunct="1">
              <a:buFont typeface="Arial" panose="020B0604020202020204" pitchFamily="34" charset="0"/>
              <a:buNone/>
            </a:pPr>
            <a:endParaRPr lang="en-US" altLang="en-US" sz="3600"/>
          </a:p>
          <a:p>
            <a:pPr algn="r" eaLnBrk="1" hangingPunct="1">
              <a:buFont typeface="Arial" panose="020B0604020202020204" pitchFamily="34" charset="0"/>
              <a:buNone/>
            </a:pPr>
            <a:endParaRPr lang="en-US" altLang="en-US" sz="3600"/>
          </a:p>
        </p:txBody>
      </p:sp>
      <p:pic>
        <p:nvPicPr>
          <p:cNvPr id="32772" name="Picture 10" descr="Tactile calendar page to go in a binder. Plastic sleeve covers the month, with velcro on sleeve to attach and remove days">
            <a:extLst>
              <a:ext uri="{FF2B5EF4-FFF2-40B4-BE49-F238E27FC236}">
                <a16:creationId xmlns:a16="http://schemas.microsoft.com/office/drawing/2014/main" id="{5DA5F9E3-FA6E-C16A-BE4F-C457F1A6CCA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4875" y="1041400"/>
            <a:ext cx="4387850"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A2438130-E180-2794-117B-6C077B7C6FA2}"/>
              </a:ext>
            </a:extLst>
          </p:cNvPr>
          <p:cNvSpPr>
            <a:spLocks noGrp="1"/>
          </p:cNvSpPr>
          <p:nvPr>
            <p:ph type="title"/>
          </p:nvPr>
        </p:nvSpPr>
        <p:spPr>
          <a:xfrm>
            <a:off x="441325"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Everlasting Tactile Calendar</a:t>
            </a:r>
          </a:p>
        </p:txBody>
      </p:sp>
      <p:sp>
        <p:nvSpPr>
          <p:cNvPr id="33795" name="Content Placeholder 2">
            <a:extLst>
              <a:ext uri="{FF2B5EF4-FFF2-40B4-BE49-F238E27FC236}">
                <a16:creationId xmlns:a16="http://schemas.microsoft.com/office/drawing/2014/main" id="{62281C09-BE6F-B5CF-98D2-25AD3C08F37C}"/>
              </a:ext>
            </a:extLst>
          </p:cNvPr>
          <p:cNvSpPr>
            <a:spLocks noGrp="1"/>
          </p:cNvSpPr>
          <p:nvPr>
            <p:ph idx="1"/>
          </p:nvPr>
        </p:nvSpPr>
        <p:spPr>
          <a:xfrm>
            <a:off x="376238" y="5770563"/>
            <a:ext cx="8343900" cy="842962"/>
          </a:xfrm>
        </p:spPr>
        <p:txBody>
          <a:bodyPr/>
          <a:lstStyle/>
          <a:p>
            <a:pPr algn="ctr" eaLnBrk="1" hangingPunct="1">
              <a:buFont typeface="Arial" panose="020B0604020202020204" pitchFamily="34" charset="0"/>
              <a:buNone/>
            </a:pPr>
            <a:r>
              <a:rPr lang="en-US" altLang="en-US" sz="3600"/>
              <a:t>Each month has its own texture which can be labeled with Braille, if desired.</a:t>
            </a:r>
          </a:p>
          <a:p>
            <a:pPr algn="ctr" eaLnBrk="1" hangingPunct="1">
              <a:buFont typeface="Arial" panose="020B0604020202020204" pitchFamily="34" charset="0"/>
              <a:buNone/>
            </a:pPr>
            <a:endParaRPr lang="en-US" altLang="en-US" sz="3600"/>
          </a:p>
          <a:p>
            <a:pPr algn="ctr" eaLnBrk="1" hangingPunct="1">
              <a:buFont typeface="Arial" panose="020B0604020202020204" pitchFamily="34" charset="0"/>
              <a:buNone/>
            </a:pPr>
            <a:endParaRPr lang="en-US" altLang="en-US" sz="3600"/>
          </a:p>
        </p:txBody>
      </p:sp>
      <p:grpSp>
        <p:nvGrpSpPr>
          <p:cNvPr id="2" name="Group 1" descr="Panels with varying textures for each month">
            <a:extLst>
              <a:ext uri="{FF2B5EF4-FFF2-40B4-BE49-F238E27FC236}">
                <a16:creationId xmlns:a16="http://schemas.microsoft.com/office/drawing/2014/main" id="{BEAA9846-555A-ABA6-D48B-8393B71650FC}"/>
              </a:ext>
            </a:extLst>
          </p:cNvPr>
          <p:cNvGrpSpPr/>
          <p:nvPr/>
        </p:nvGrpSpPr>
        <p:grpSpPr>
          <a:xfrm>
            <a:off x="1282700" y="914400"/>
            <a:ext cx="6505575" cy="4887913"/>
            <a:chOff x="1282700" y="914400"/>
            <a:chExt cx="6505575" cy="4887913"/>
          </a:xfrm>
        </p:grpSpPr>
        <p:pic>
          <p:nvPicPr>
            <p:cNvPr id="33796" name="Picture 2">
              <a:extLst>
                <a:ext uri="{FF2B5EF4-FFF2-40B4-BE49-F238E27FC236}">
                  <a16:creationId xmlns:a16="http://schemas.microsoft.com/office/drawing/2014/main" id="{33860009-B440-9ADA-2AF6-46DC21261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0620" t="476" b="5296"/>
            <a:stretch>
              <a:fillRect/>
            </a:stretch>
          </p:blipFill>
          <p:spPr bwMode="auto">
            <a:xfrm>
              <a:off x="1322388" y="963613"/>
              <a:ext cx="1355725"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8">
              <a:extLst>
                <a:ext uri="{FF2B5EF4-FFF2-40B4-BE49-F238E27FC236}">
                  <a16:creationId xmlns:a16="http://schemas.microsoft.com/office/drawing/2014/main" id="{C68CDA41-5642-AB60-CFBA-C52BF6EA29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2588" y="947738"/>
              <a:ext cx="143192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9">
              <a:extLst>
                <a:ext uri="{FF2B5EF4-FFF2-40B4-BE49-F238E27FC236}">
                  <a16:creationId xmlns:a16="http://schemas.microsoft.com/office/drawing/2014/main" id="{65B39287-73B3-46C1-408B-905255020B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3658"/>
            <a:stretch>
              <a:fillRect/>
            </a:stretch>
          </p:blipFill>
          <p:spPr bwMode="auto">
            <a:xfrm>
              <a:off x="4589463" y="914400"/>
              <a:ext cx="1452562"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10">
              <a:extLst>
                <a:ext uri="{FF2B5EF4-FFF2-40B4-BE49-F238E27FC236}">
                  <a16:creationId xmlns:a16="http://schemas.microsoft.com/office/drawing/2014/main" id="{9FE06BE8-6449-96CC-AD32-BFB38F7001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11319"/>
            <a:stretch>
              <a:fillRect/>
            </a:stretch>
          </p:blipFill>
          <p:spPr bwMode="auto">
            <a:xfrm>
              <a:off x="6302375" y="930275"/>
              <a:ext cx="14859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11">
              <a:extLst>
                <a:ext uri="{FF2B5EF4-FFF2-40B4-BE49-F238E27FC236}">
                  <a16:creationId xmlns:a16="http://schemas.microsoft.com/office/drawing/2014/main" id="{4ED32BC8-F0BF-C6AE-0D9C-683AAAA1A7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2700" y="2598738"/>
              <a:ext cx="1427163"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12">
              <a:extLst>
                <a:ext uri="{FF2B5EF4-FFF2-40B4-BE49-F238E27FC236}">
                  <a16:creationId xmlns:a16="http://schemas.microsoft.com/office/drawing/2014/main" id="{CCC3E224-8C5C-DE08-B8F0-6BDA8E7EBA5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2275" y="2595563"/>
              <a:ext cx="1414463"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13">
              <a:extLst>
                <a:ext uri="{FF2B5EF4-FFF2-40B4-BE49-F238E27FC236}">
                  <a16:creationId xmlns:a16="http://schemas.microsoft.com/office/drawing/2014/main" id="{0790CA03-F4A1-F945-D21C-CC1E70B5C85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9463" y="2586038"/>
              <a:ext cx="1468437"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3" name="Picture 14">
              <a:extLst>
                <a:ext uri="{FF2B5EF4-FFF2-40B4-BE49-F238E27FC236}">
                  <a16:creationId xmlns:a16="http://schemas.microsoft.com/office/drawing/2014/main" id="{547CB7F4-0533-AFD5-C628-BB770142016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99200" y="2566988"/>
              <a:ext cx="1489075"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4" name="Picture 15">
              <a:extLst>
                <a:ext uri="{FF2B5EF4-FFF2-40B4-BE49-F238E27FC236}">
                  <a16:creationId xmlns:a16="http://schemas.microsoft.com/office/drawing/2014/main" id="{2A6C5A6D-8C8C-B418-4C5A-DFC845F0E2E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79613" y="4318000"/>
              <a:ext cx="14986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Picture 16">
              <a:extLst>
                <a:ext uri="{FF2B5EF4-FFF2-40B4-BE49-F238E27FC236}">
                  <a16:creationId xmlns:a16="http://schemas.microsoft.com/office/drawing/2014/main" id="{9CBFB095-6091-41F8-B70C-0366F7AE877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43325" y="4286250"/>
              <a:ext cx="15113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Picture 17">
              <a:extLst>
                <a:ext uri="{FF2B5EF4-FFF2-40B4-BE49-F238E27FC236}">
                  <a16:creationId xmlns:a16="http://schemas.microsoft.com/office/drawing/2014/main" id="{D365125E-2DCC-D39F-4A4B-156C9620304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38788" y="4287838"/>
              <a:ext cx="14827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46D540A0-1524-E84A-0C00-3C7BB8A317A1}"/>
              </a:ext>
            </a:extLst>
          </p:cNvPr>
          <p:cNvSpPr>
            <a:spLocks noGrp="1"/>
          </p:cNvSpPr>
          <p:nvPr>
            <p:ph type="title"/>
          </p:nvPr>
        </p:nvSpPr>
        <p:spPr>
          <a:xfrm>
            <a:off x="441325"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Everlasting Tactile Calendar 2</a:t>
            </a:r>
          </a:p>
        </p:txBody>
      </p:sp>
      <p:sp>
        <p:nvSpPr>
          <p:cNvPr id="34819" name="Content Placeholder 2">
            <a:extLst>
              <a:ext uri="{FF2B5EF4-FFF2-40B4-BE49-F238E27FC236}">
                <a16:creationId xmlns:a16="http://schemas.microsoft.com/office/drawing/2014/main" id="{CF69DF9B-4F97-8233-1C85-BB4137937990}"/>
              </a:ext>
            </a:extLst>
          </p:cNvPr>
          <p:cNvSpPr>
            <a:spLocks noGrp="1"/>
          </p:cNvSpPr>
          <p:nvPr>
            <p:ph idx="1"/>
          </p:nvPr>
        </p:nvSpPr>
        <p:spPr>
          <a:xfrm>
            <a:off x="538163" y="4481513"/>
            <a:ext cx="8343900" cy="841375"/>
          </a:xfrm>
        </p:spPr>
        <p:txBody>
          <a:bodyPr/>
          <a:lstStyle/>
          <a:p>
            <a:pPr eaLnBrk="1" hangingPunct="1"/>
            <a:r>
              <a:rPr lang="en-US" altLang="en-US" sz="3600"/>
              <a:t>Special events are velcroed onto calendar</a:t>
            </a:r>
          </a:p>
          <a:p>
            <a:pPr eaLnBrk="1" hangingPunct="1"/>
            <a:r>
              <a:rPr lang="en-US" altLang="en-US" sz="3600"/>
              <a:t>Pages are flipped to find events and/or months to show passage of time across months for the year </a:t>
            </a:r>
          </a:p>
          <a:p>
            <a:pPr algn="r" eaLnBrk="1" hangingPunct="1">
              <a:buFont typeface="Arial" panose="020B0604020202020204" pitchFamily="34" charset="0"/>
              <a:buNone/>
            </a:pPr>
            <a:endParaRPr lang="en-US" altLang="en-US" sz="3600"/>
          </a:p>
          <a:p>
            <a:pPr algn="r" eaLnBrk="1" hangingPunct="1">
              <a:buFont typeface="Arial" panose="020B0604020202020204" pitchFamily="34" charset="0"/>
              <a:buNone/>
            </a:pPr>
            <a:endParaRPr lang="en-US" altLang="en-US" sz="3600"/>
          </a:p>
        </p:txBody>
      </p:sp>
      <p:pic>
        <p:nvPicPr>
          <p:cNvPr id="34820" name="Picture 2" descr="Tactile monthly calendar for March in plastic sleeve to go in binder. Various textured and colored fabric swatches representing days of the week and special events. Key elements include a &quot;Birthday&quot; marker on Monday and a &quot;St. Patricks Day&quot; marker on Friday.">
            <a:extLst>
              <a:ext uri="{FF2B5EF4-FFF2-40B4-BE49-F238E27FC236}">
                <a16:creationId xmlns:a16="http://schemas.microsoft.com/office/drawing/2014/main" id="{C6CBB539-AB07-89FA-6F4C-72676D558BFD}"/>
              </a:ext>
            </a:extLst>
          </p:cNvPr>
          <p:cNvPicPr>
            <a:picLocks noChangeAspect="1" noChangeArrowheads="1"/>
          </p:cNvPicPr>
          <p:nvPr/>
        </p:nvPicPr>
        <p:blipFill>
          <a:blip r:embed="rId2">
            <a:lum bright="16000"/>
            <a:extLst>
              <a:ext uri="{28A0092B-C50C-407E-A947-70E740481C1C}">
                <a14:useLocalDpi xmlns:a14="http://schemas.microsoft.com/office/drawing/2010/main" val="0"/>
              </a:ext>
            </a:extLst>
          </a:blip>
          <a:srcRect l="16983" t="3622" r="3534" b="14851"/>
          <a:stretch>
            <a:fillRect/>
          </a:stretch>
        </p:blipFill>
        <p:spPr bwMode="auto">
          <a:xfrm>
            <a:off x="2205038" y="1062038"/>
            <a:ext cx="4359275" cy="335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a:extLst>
              <a:ext uri="{FF2B5EF4-FFF2-40B4-BE49-F238E27FC236}">
                <a16:creationId xmlns:a16="http://schemas.microsoft.com/office/drawing/2014/main" id="{AC3BCE7E-086B-9C9F-BCA3-BC8DA182ACEC}"/>
              </a:ext>
              <a:ext uri="{C183D7F6-B498-43B3-948B-1728B52AA6E4}">
                <adec:decorative xmlns:adec="http://schemas.microsoft.com/office/drawing/2017/decorative" val="1"/>
              </a:ext>
            </a:extLst>
          </p:cNvPr>
          <p:cNvSpPr/>
          <p:nvPr/>
        </p:nvSpPr>
        <p:spPr>
          <a:xfrm>
            <a:off x="2122488" y="2530475"/>
            <a:ext cx="1012825" cy="1012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a:extLst>
              <a:ext uri="{FF2B5EF4-FFF2-40B4-BE49-F238E27FC236}">
                <a16:creationId xmlns:a16="http://schemas.microsoft.com/office/drawing/2014/main" id="{C5FDCFC8-34B2-A943-D04A-6F996CA1CE29}"/>
              </a:ext>
              <a:ext uri="{C183D7F6-B498-43B3-948B-1728B52AA6E4}">
                <adec:decorative xmlns:adec="http://schemas.microsoft.com/office/drawing/2017/decorative" val="1"/>
              </a:ext>
            </a:extLst>
          </p:cNvPr>
          <p:cNvSpPr/>
          <p:nvPr/>
        </p:nvSpPr>
        <p:spPr>
          <a:xfrm>
            <a:off x="4511675" y="2160588"/>
            <a:ext cx="1012825" cy="1012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6992825E-6E2B-2D13-CDC7-628DB16FC8BA}"/>
              </a:ext>
            </a:extLst>
          </p:cNvPr>
          <p:cNvSpPr>
            <a:spLocks noGrp="1"/>
          </p:cNvSpPr>
          <p:nvPr>
            <p:ph type="title"/>
          </p:nvPr>
        </p:nvSpPr>
        <p:spPr>
          <a:xfrm>
            <a:off x="441325"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Everlasting Tactile Calendar 3</a:t>
            </a:r>
          </a:p>
        </p:txBody>
      </p:sp>
      <p:sp>
        <p:nvSpPr>
          <p:cNvPr id="35843" name="Content Placeholder 2">
            <a:extLst>
              <a:ext uri="{FF2B5EF4-FFF2-40B4-BE49-F238E27FC236}">
                <a16:creationId xmlns:a16="http://schemas.microsoft.com/office/drawing/2014/main" id="{959AC28C-0765-4560-7B7A-5BE2D23C052F}"/>
              </a:ext>
            </a:extLst>
          </p:cNvPr>
          <p:cNvSpPr>
            <a:spLocks noGrp="1"/>
          </p:cNvSpPr>
          <p:nvPr>
            <p:ph idx="1"/>
          </p:nvPr>
        </p:nvSpPr>
        <p:spPr>
          <a:xfrm>
            <a:off x="538163" y="4481513"/>
            <a:ext cx="8343900" cy="841375"/>
          </a:xfrm>
        </p:spPr>
        <p:txBody>
          <a:bodyPr/>
          <a:lstStyle/>
          <a:p>
            <a:pPr eaLnBrk="1" hangingPunct="1"/>
            <a:r>
              <a:rPr lang="en-US" altLang="en-US" sz="3600"/>
              <a:t>After month is finished, it is taken out of the binder and put behind last page.  </a:t>
            </a:r>
          </a:p>
          <a:p>
            <a:pPr eaLnBrk="1" hangingPunct="1"/>
            <a:r>
              <a:rPr lang="en-US" altLang="en-US" sz="3600"/>
              <a:t>The current month should be located on the top.</a:t>
            </a:r>
          </a:p>
          <a:p>
            <a:pPr algn="r" eaLnBrk="1" hangingPunct="1">
              <a:buFont typeface="Arial" panose="020B0604020202020204" pitchFamily="34" charset="0"/>
              <a:buNone/>
            </a:pPr>
            <a:endParaRPr lang="en-US" altLang="en-US" sz="3600"/>
          </a:p>
          <a:p>
            <a:pPr algn="r" eaLnBrk="1" hangingPunct="1">
              <a:buFont typeface="Arial" panose="020B0604020202020204" pitchFamily="34" charset="0"/>
              <a:buNone/>
            </a:pPr>
            <a:endParaRPr lang="en-US" altLang="en-US" sz="3600"/>
          </a:p>
        </p:txBody>
      </p:sp>
      <p:pic>
        <p:nvPicPr>
          <p:cNvPr id="35844" name="Picture 2" descr="Tactile calendar for March with days of the week labeled across the top and mostly empty velcro tabs in each date box. Marked days include an Easter decoration on Sunday and clover on St. Patrick’s Day">
            <a:extLst>
              <a:ext uri="{FF2B5EF4-FFF2-40B4-BE49-F238E27FC236}">
                <a16:creationId xmlns:a16="http://schemas.microsoft.com/office/drawing/2014/main" id="{A51B2844-C93E-6EE2-E246-97746BD353FD}"/>
              </a:ext>
            </a:extLst>
          </p:cNvPr>
          <p:cNvPicPr>
            <a:picLocks noChangeAspect="1" noChangeArrowheads="1"/>
          </p:cNvPicPr>
          <p:nvPr/>
        </p:nvPicPr>
        <p:blipFill>
          <a:blip r:embed="rId2">
            <a:lum bright="14000"/>
            <a:extLst>
              <a:ext uri="{28A0092B-C50C-407E-A947-70E740481C1C}">
                <a14:useLocalDpi xmlns:a14="http://schemas.microsoft.com/office/drawing/2010/main" val="0"/>
              </a:ext>
            </a:extLst>
          </a:blip>
          <a:srcRect l="13770" t="8569" r="10036" b="15538"/>
          <a:stretch>
            <a:fillRect/>
          </a:stretch>
        </p:blipFill>
        <p:spPr bwMode="auto">
          <a:xfrm>
            <a:off x="2514600" y="1104900"/>
            <a:ext cx="4191000"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Tactile monthly calendar for March  in plastic sleeve to go in binder. Various textured and colored fabric swatches representing days of the week and special events. Key elements include a &quot;Birthday&quot; marker on Monday and a &quot;St. Patricks Day&quot; marker on Friday.">
            <a:extLst>
              <a:ext uri="{FF2B5EF4-FFF2-40B4-BE49-F238E27FC236}">
                <a16:creationId xmlns:a16="http://schemas.microsoft.com/office/drawing/2014/main" id="{B8951CDE-5F44-EAA2-4FD6-9C1BA5FF3423}"/>
              </a:ext>
            </a:extLst>
          </p:cNvPr>
          <p:cNvPicPr>
            <a:picLocks noChangeAspect="1" noChangeArrowheads="1"/>
          </p:cNvPicPr>
          <p:nvPr/>
        </p:nvPicPr>
        <p:blipFill>
          <a:blip r:embed="rId3">
            <a:lum bright="16000"/>
            <a:extLst>
              <a:ext uri="{28A0092B-C50C-407E-A947-70E740481C1C}">
                <a14:useLocalDpi xmlns:a14="http://schemas.microsoft.com/office/drawing/2010/main" val="0"/>
              </a:ext>
            </a:extLst>
          </a:blip>
          <a:srcRect l="16983" t="3622" r="3534" b="14851"/>
          <a:stretch>
            <a:fillRect/>
          </a:stretch>
        </p:blipFill>
        <p:spPr bwMode="auto">
          <a:xfrm>
            <a:off x="2563813" y="1100138"/>
            <a:ext cx="4114800"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xit" presetSubtype="4" fill="hold" nodeType="withEffect">
                                  <p:stCondLst>
                                    <p:cond delay="3000"/>
                                  </p:stCondLst>
                                  <p:childTnLst>
                                    <p:animEffect transition="out" filter="wipe(down)">
                                      <p:cBhvr>
                                        <p:cTn id="6" dur="1000"/>
                                        <p:tgtEl>
                                          <p:spTgt spid="10"/>
                                        </p:tgtEl>
                                      </p:cBhvr>
                                    </p:animEffect>
                                    <p:set>
                                      <p:cBhvr>
                                        <p:cTn id="7"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105B1DF7-F474-5067-521C-E06E6489D15F}"/>
              </a:ext>
            </a:extLst>
          </p:cNvPr>
          <p:cNvSpPr>
            <a:spLocks noGrp="1"/>
          </p:cNvSpPr>
          <p:nvPr>
            <p:ph type="title"/>
          </p:nvPr>
        </p:nvSpPr>
        <p:spPr>
          <a:xfrm>
            <a:off x="441325" y="0"/>
            <a:ext cx="8229600" cy="1143000"/>
          </a:xfrm>
        </p:spPr>
        <p:txBody>
          <a:bodyPr/>
          <a:lstStyle/>
          <a:p>
            <a:pPr eaLnBrk="1" hangingPunct="1"/>
            <a:r>
              <a:rPr lang="en-US" altLang="en-US" sz="3600" dirty="0">
                <a:solidFill>
                  <a:schemeClr val="tx2"/>
                </a:solidFill>
                <a:latin typeface="Adobe Heiti Std R" pitchFamily="34" charset="-128"/>
                <a:ea typeface="Adobe Heiti Std R" pitchFamily="34" charset="-128"/>
              </a:rPr>
              <a:t>Lenten Tactile Calendar</a:t>
            </a:r>
          </a:p>
        </p:txBody>
      </p:sp>
      <p:pic>
        <p:nvPicPr>
          <p:cNvPr id="36867" name="Picture 6" descr="Tactile Lenten Calendar to count down the days from Ash Wednesday to Easter">
            <a:extLst>
              <a:ext uri="{FF2B5EF4-FFF2-40B4-BE49-F238E27FC236}">
                <a16:creationId xmlns:a16="http://schemas.microsoft.com/office/drawing/2014/main" id="{27E46FCB-F476-E288-5B1E-CED70559E62F}"/>
              </a:ext>
            </a:extLst>
          </p:cNvPr>
          <p:cNvPicPr>
            <a:picLocks noChangeAspect="1"/>
          </p:cNvPicPr>
          <p:nvPr/>
        </p:nvPicPr>
        <p:blipFill>
          <a:blip r:embed="rId2">
            <a:extLst>
              <a:ext uri="{28A0092B-C50C-407E-A947-70E740481C1C}">
                <a14:useLocalDpi xmlns:a14="http://schemas.microsoft.com/office/drawing/2010/main" val="0"/>
              </a:ext>
            </a:extLst>
          </a:blip>
          <a:srcRect l="4048" t="8392" r="4524" b="14821"/>
          <a:stretch>
            <a:fillRect/>
          </a:stretch>
        </p:blipFill>
        <p:spPr bwMode="auto">
          <a:xfrm>
            <a:off x="2423033" y="947039"/>
            <a:ext cx="3922713"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Content Placeholder 2">
            <a:extLst>
              <a:ext uri="{FF2B5EF4-FFF2-40B4-BE49-F238E27FC236}">
                <a16:creationId xmlns:a16="http://schemas.microsoft.com/office/drawing/2014/main" id="{22758DA1-656B-8D59-A2B4-4D90E1D8091D}"/>
              </a:ext>
            </a:extLst>
          </p:cNvPr>
          <p:cNvSpPr>
            <a:spLocks noGrp="1"/>
          </p:cNvSpPr>
          <p:nvPr>
            <p:ph idx="1"/>
          </p:nvPr>
        </p:nvSpPr>
        <p:spPr>
          <a:xfrm>
            <a:off x="538163" y="5530850"/>
            <a:ext cx="8343900" cy="842963"/>
          </a:xfrm>
        </p:spPr>
        <p:txBody>
          <a:bodyPr/>
          <a:lstStyle/>
          <a:p>
            <a:pPr eaLnBrk="1" hangingPunct="1"/>
            <a:r>
              <a:rPr lang="en-US" altLang="en-US" sz="3600" dirty="0"/>
              <a:t>Tactile Lenten Calendar to count down the days from Ash Wednesday to Easter</a:t>
            </a:r>
          </a:p>
          <a:p>
            <a:pPr algn="r" eaLnBrk="1" hangingPunct="1">
              <a:buFont typeface="Arial" panose="020B0604020202020204" pitchFamily="34" charset="0"/>
              <a:buNone/>
            </a:pPr>
            <a:endParaRPr lang="en-US" altLang="en-US" sz="3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2621D-53B2-0400-3FBB-AC1AEA2D43D0}"/>
              </a:ext>
            </a:extLst>
          </p:cNvPr>
          <p:cNvSpPr>
            <a:spLocks noGrp="1"/>
          </p:cNvSpPr>
          <p:nvPr>
            <p:ph type="title"/>
          </p:nvPr>
        </p:nvSpPr>
        <p:spPr>
          <a:xfrm>
            <a:off x="455612" y="-1249362"/>
            <a:ext cx="8229600" cy="1143000"/>
          </a:xfrm>
        </p:spPr>
        <p:txBody>
          <a:bodyPr/>
          <a:lstStyle/>
          <a:p>
            <a:r>
              <a:rPr lang="en-US" dirty="0"/>
              <a:t>Weekdays</a:t>
            </a:r>
            <a:r>
              <a:rPr lang="en-US" baseline="0" dirty="0"/>
              <a:t> to Print on Cardstock</a:t>
            </a:r>
            <a:endParaRPr lang="en-US" dirty="0"/>
          </a:p>
        </p:txBody>
      </p:sp>
      <p:sp>
        <p:nvSpPr>
          <p:cNvPr id="4" name="TextBox 3">
            <a:extLst>
              <a:ext uri="{FF2B5EF4-FFF2-40B4-BE49-F238E27FC236}">
                <a16:creationId xmlns:a16="http://schemas.microsoft.com/office/drawing/2014/main" id="{B8A5FA8C-088F-DFDF-BC17-52F53FC441A4}"/>
              </a:ext>
            </a:extLst>
          </p:cNvPr>
          <p:cNvSpPr txBox="1"/>
          <p:nvPr/>
        </p:nvSpPr>
        <p:spPr>
          <a:xfrm>
            <a:off x="0" y="0"/>
            <a:ext cx="9144000" cy="958850"/>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5" name="TextBox 4">
            <a:extLst>
              <a:ext uri="{FF2B5EF4-FFF2-40B4-BE49-F238E27FC236}">
                <a16:creationId xmlns:a16="http://schemas.microsoft.com/office/drawing/2014/main" id="{806163C5-B034-B22C-5E3C-64B0FBB61960}"/>
              </a:ext>
            </a:extLst>
          </p:cNvPr>
          <p:cNvSpPr txBox="1"/>
          <p:nvPr/>
        </p:nvSpPr>
        <p:spPr>
          <a:xfrm>
            <a:off x="11113" y="968375"/>
            <a:ext cx="9144000" cy="958850"/>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6" name="TextBox 5">
            <a:extLst>
              <a:ext uri="{FF2B5EF4-FFF2-40B4-BE49-F238E27FC236}">
                <a16:creationId xmlns:a16="http://schemas.microsoft.com/office/drawing/2014/main" id="{BCE4434F-90AA-681D-270E-CC23FD6BF81D}"/>
              </a:ext>
            </a:extLst>
          </p:cNvPr>
          <p:cNvSpPr txBox="1"/>
          <p:nvPr/>
        </p:nvSpPr>
        <p:spPr>
          <a:xfrm>
            <a:off x="9525" y="1965325"/>
            <a:ext cx="9144000" cy="958850"/>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7" name="TextBox 6">
            <a:extLst>
              <a:ext uri="{FF2B5EF4-FFF2-40B4-BE49-F238E27FC236}">
                <a16:creationId xmlns:a16="http://schemas.microsoft.com/office/drawing/2014/main" id="{F454C64A-A764-110C-E638-4FFA8A4851AE}"/>
              </a:ext>
            </a:extLst>
          </p:cNvPr>
          <p:cNvSpPr txBox="1"/>
          <p:nvPr/>
        </p:nvSpPr>
        <p:spPr>
          <a:xfrm>
            <a:off x="-1588" y="2924175"/>
            <a:ext cx="9144001" cy="958850"/>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8" name="TextBox 7">
            <a:extLst>
              <a:ext uri="{FF2B5EF4-FFF2-40B4-BE49-F238E27FC236}">
                <a16:creationId xmlns:a16="http://schemas.microsoft.com/office/drawing/2014/main" id="{29814822-74A1-5A83-0BE8-2D4A32CDFB0B}"/>
              </a:ext>
            </a:extLst>
          </p:cNvPr>
          <p:cNvSpPr txBox="1"/>
          <p:nvPr/>
        </p:nvSpPr>
        <p:spPr>
          <a:xfrm>
            <a:off x="9525" y="3892550"/>
            <a:ext cx="9144000" cy="958850"/>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9" name="TextBox 8">
            <a:extLst>
              <a:ext uri="{FF2B5EF4-FFF2-40B4-BE49-F238E27FC236}">
                <a16:creationId xmlns:a16="http://schemas.microsoft.com/office/drawing/2014/main" id="{2564780E-A2C1-B044-7F21-FD797E56E7F5}"/>
              </a:ext>
            </a:extLst>
          </p:cNvPr>
          <p:cNvSpPr txBox="1"/>
          <p:nvPr/>
        </p:nvSpPr>
        <p:spPr>
          <a:xfrm>
            <a:off x="6350" y="4887913"/>
            <a:ext cx="9144000" cy="960437"/>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10" name="TextBox 9">
            <a:extLst>
              <a:ext uri="{FF2B5EF4-FFF2-40B4-BE49-F238E27FC236}">
                <a16:creationId xmlns:a16="http://schemas.microsoft.com/office/drawing/2014/main" id="{8C8640EF-BD67-47DF-D225-8B970C1FFD57}"/>
              </a:ext>
            </a:extLst>
          </p:cNvPr>
          <p:cNvSpPr txBox="1"/>
          <p:nvPr/>
        </p:nvSpPr>
        <p:spPr>
          <a:xfrm>
            <a:off x="4763" y="5856288"/>
            <a:ext cx="9144000" cy="960437"/>
          </a:xfrm>
          <a:prstGeom prst="rect">
            <a:avLst/>
          </a:prstGeom>
          <a:noFill/>
        </p:spPr>
        <p:txBody>
          <a:bodyPr>
            <a:spAutoFit/>
          </a:bodyPr>
          <a:lstStyle/>
          <a:p>
            <a:pPr>
              <a:spcAft>
                <a:spcPts val="1000"/>
              </a:spcAft>
              <a:defRPr/>
            </a:pPr>
            <a:r>
              <a:rPr lang="en-US" sz="2400" b="1" spc="200" dirty="0">
                <a:latin typeface="Arial" charset="0"/>
                <a:cs typeface="Arial" charset="0"/>
              </a:rPr>
              <a:t>MONDAY   TUESDAY   WEDNESDAY   THURSDAY</a:t>
            </a:r>
          </a:p>
          <a:p>
            <a:pPr>
              <a:spcAft>
                <a:spcPts val="1000"/>
              </a:spcAft>
              <a:defRPr/>
            </a:pPr>
            <a:r>
              <a:rPr lang="en-US" sz="2400" b="1" spc="200" dirty="0">
                <a:latin typeface="Arial" charset="0"/>
                <a:cs typeface="Arial" charset="0"/>
              </a:rPr>
              <a:t>FRIDAY   SATURDAY   SUNDAY	</a:t>
            </a:r>
          </a:p>
        </p:txBody>
      </p:sp>
      <p:sp>
        <p:nvSpPr>
          <p:cNvPr id="37897" name="TextBox 10">
            <a:extLst>
              <a:ext uri="{FF2B5EF4-FFF2-40B4-BE49-F238E27FC236}">
                <a16:creationId xmlns:a16="http://schemas.microsoft.com/office/drawing/2014/main" id="{8D40A2E7-7E29-F66E-6B0C-C6E452ACAF73}"/>
              </a:ext>
            </a:extLst>
          </p:cNvPr>
          <p:cNvSpPr txBox="1">
            <a:spLocks noChangeArrowheads="1"/>
          </p:cNvSpPr>
          <p:nvPr/>
        </p:nvSpPr>
        <p:spPr bwMode="auto">
          <a:xfrm rot="5400000">
            <a:off x="5461000" y="3228975"/>
            <a:ext cx="685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00"/>
              <a:t>Print on white cardstock; cut out, laminate, then add clear Braille labels, if desired.  Put small piece of sticky-back rough Velcro® on back of each day label.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930AC-5606-2D48-0C4C-FDD742D35D09}"/>
              </a:ext>
            </a:extLst>
          </p:cNvPr>
          <p:cNvSpPr>
            <a:spLocks noGrp="1"/>
          </p:cNvSpPr>
          <p:nvPr>
            <p:ph type="title"/>
          </p:nvPr>
        </p:nvSpPr>
        <p:spPr>
          <a:xfrm>
            <a:off x="188976" y="-1261554"/>
            <a:ext cx="8229600" cy="1143000"/>
          </a:xfrm>
        </p:spPr>
        <p:txBody>
          <a:bodyPr/>
          <a:lstStyle/>
          <a:p>
            <a:r>
              <a:rPr lang="en-US" dirty="0"/>
              <a:t>“stay home” to print on cardstock</a:t>
            </a:r>
          </a:p>
        </p:txBody>
      </p:sp>
      <p:sp>
        <p:nvSpPr>
          <p:cNvPr id="38914" name="TextBox 3">
            <a:extLst>
              <a:ext uri="{FF2B5EF4-FFF2-40B4-BE49-F238E27FC236}">
                <a16:creationId xmlns:a16="http://schemas.microsoft.com/office/drawing/2014/main" id="{1E12EA61-0DD6-9280-952F-05F5F9005EAD}"/>
              </a:ext>
            </a:extLst>
          </p:cNvPr>
          <p:cNvSpPr txBox="1">
            <a:spLocks noChangeArrowheads="1"/>
          </p:cNvSpPr>
          <p:nvPr/>
        </p:nvSpPr>
        <p:spPr bwMode="auto">
          <a:xfrm>
            <a:off x="0" y="0"/>
            <a:ext cx="91440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r>
              <a:rPr lang="en-US" altLang="en-US" b="1"/>
              <a:t>stay  home      stay  home      stay  home      stay  home     stay  home</a:t>
            </a:r>
          </a:p>
          <a:p>
            <a:pPr eaLnBrk="1" hangingPunct="1">
              <a:lnSpc>
                <a:spcPct val="150000"/>
              </a:lnSpc>
              <a:spcAft>
                <a:spcPts val="1000"/>
              </a:spcAft>
            </a:pPr>
            <a:endParaRPr lang="en-US" altLang="en-US" b="1"/>
          </a:p>
          <a:p>
            <a:pPr eaLnBrk="1" hangingPunct="1">
              <a:spcAft>
                <a:spcPts val="1000"/>
              </a:spcAft>
            </a:pPr>
            <a:endParaRPr lang="en-US" altLang="en-US" b="1"/>
          </a:p>
          <a:p>
            <a:pPr eaLnBrk="1" hangingPunct="1">
              <a:spcAft>
                <a:spcPts val="1000"/>
              </a:spcAft>
            </a:pPr>
            <a:endParaRPr lang="en-US" altLang="en-US" b="1"/>
          </a:p>
          <a:p>
            <a:pPr eaLnBrk="1" hangingPunct="1">
              <a:spcAft>
                <a:spcPts val="1000"/>
              </a:spcAft>
            </a:pPr>
            <a:r>
              <a:rPr lang="en-US" altLang="en-US" b="1"/>
              <a:t>	</a:t>
            </a:r>
          </a:p>
        </p:txBody>
      </p:sp>
      <p:sp>
        <p:nvSpPr>
          <p:cNvPr id="38915" name="TextBox 4">
            <a:extLst>
              <a:ext uri="{FF2B5EF4-FFF2-40B4-BE49-F238E27FC236}">
                <a16:creationId xmlns:a16="http://schemas.microsoft.com/office/drawing/2014/main" id="{BC18401A-DEE9-0CC7-3A9F-7BF03F4BDB3B}"/>
              </a:ext>
            </a:extLst>
          </p:cNvPr>
          <p:cNvSpPr txBox="1">
            <a:spLocks noChangeArrowheads="1"/>
          </p:cNvSpPr>
          <p:nvPr/>
        </p:nvSpPr>
        <p:spPr bwMode="auto">
          <a:xfrm rot="5400000">
            <a:off x="5461000" y="3228975"/>
            <a:ext cx="685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00"/>
              <a:t>Print on white cardstock; cut out, laminate, then add clear Braille labels, if desired.  Put small piece of sticky-back rough Velcro® on back of each “stay home”  label.  Use left over cardstock to make doors for “stay home” symbols.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A542D-F1ED-F8FA-CB35-E5B08CE7CCED}"/>
              </a:ext>
            </a:extLst>
          </p:cNvPr>
          <p:cNvSpPr>
            <a:spLocks noGrp="1"/>
          </p:cNvSpPr>
          <p:nvPr>
            <p:ph type="title"/>
          </p:nvPr>
        </p:nvSpPr>
        <p:spPr>
          <a:xfrm>
            <a:off x="310896" y="-1390650"/>
            <a:ext cx="8229600" cy="1143000"/>
          </a:xfrm>
        </p:spPr>
        <p:txBody>
          <a:bodyPr/>
          <a:lstStyle/>
          <a:p>
            <a:r>
              <a:rPr lang="en-US" dirty="0"/>
              <a:t>Numbers to print</a:t>
            </a:r>
            <a:r>
              <a:rPr lang="en-US" baseline="0" dirty="0"/>
              <a:t> on cardstock</a:t>
            </a:r>
            <a:endParaRPr lang="en-US" dirty="0"/>
          </a:p>
        </p:txBody>
      </p:sp>
      <p:sp>
        <p:nvSpPr>
          <p:cNvPr id="39938" name="TextBox 6">
            <a:extLst>
              <a:ext uri="{FF2B5EF4-FFF2-40B4-BE49-F238E27FC236}">
                <a16:creationId xmlns:a16="http://schemas.microsoft.com/office/drawing/2014/main" id="{1D840D2C-ABFA-A090-98EA-2830FB9C407D}"/>
              </a:ext>
            </a:extLst>
          </p:cNvPr>
          <p:cNvSpPr txBox="1">
            <a:spLocks noChangeArrowheads="1"/>
          </p:cNvSpPr>
          <p:nvPr/>
        </p:nvSpPr>
        <p:spPr bwMode="auto">
          <a:xfrm>
            <a:off x="0" y="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600"/>
              </a:spcAft>
            </a:pPr>
            <a:r>
              <a:rPr lang="en-US" altLang="en-US" sz="4800" b="1">
                <a:ea typeface="Adobe Heiti Std R" pitchFamily="34" charset="-128"/>
              </a:rPr>
              <a:t>1   2   3   4   5   6   7   8   9  10</a:t>
            </a:r>
          </a:p>
        </p:txBody>
      </p:sp>
      <p:sp>
        <p:nvSpPr>
          <p:cNvPr id="39939" name="Rectangle 3">
            <a:extLst>
              <a:ext uri="{FF2B5EF4-FFF2-40B4-BE49-F238E27FC236}">
                <a16:creationId xmlns:a16="http://schemas.microsoft.com/office/drawing/2014/main" id="{38EB511B-C2F2-B087-A818-DCB41B9A91E7}"/>
              </a:ext>
            </a:extLst>
          </p:cNvPr>
          <p:cNvSpPr>
            <a:spLocks noChangeArrowheads="1"/>
          </p:cNvSpPr>
          <p:nvPr/>
        </p:nvSpPr>
        <p:spPr bwMode="auto">
          <a:xfrm>
            <a:off x="11113" y="1073150"/>
            <a:ext cx="92408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11   12   13  14   15   16   17   18 </a:t>
            </a:r>
            <a:endParaRPr lang="en-US" altLang="en-US" sz="4800"/>
          </a:p>
        </p:txBody>
      </p:sp>
      <p:sp>
        <p:nvSpPr>
          <p:cNvPr id="39940" name="Rectangle 4">
            <a:extLst>
              <a:ext uri="{FF2B5EF4-FFF2-40B4-BE49-F238E27FC236}">
                <a16:creationId xmlns:a16="http://schemas.microsoft.com/office/drawing/2014/main" id="{10615EA7-A0E7-E6BF-AC31-5E585E8BD5A2}"/>
              </a:ext>
            </a:extLst>
          </p:cNvPr>
          <p:cNvSpPr>
            <a:spLocks noChangeArrowheads="1"/>
          </p:cNvSpPr>
          <p:nvPr/>
        </p:nvSpPr>
        <p:spPr bwMode="auto">
          <a:xfrm>
            <a:off x="0" y="2151063"/>
            <a:ext cx="824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19   20   21   22   23   24   25 </a:t>
            </a:r>
            <a:endParaRPr lang="en-US" altLang="en-US" sz="4800"/>
          </a:p>
        </p:txBody>
      </p:sp>
      <p:sp>
        <p:nvSpPr>
          <p:cNvPr id="39941" name="Rectangle 7">
            <a:extLst>
              <a:ext uri="{FF2B5EF4-FFF2-40B4-BE49-F238E27FC236}">
                <a16:creationId xmlns:a16="http://schemas.microsoft.com/office/drawing/2014/main" id="{AA85E0FE-35DD-B1F1-0402-966F2E2078D1}"/>
              </a:ext>
            </a:extLst>
          </p:cNvPr>
          <p:cNvSpPr>
            <a:spLocks noChangeArrowheads="1"/>
          </p:cNvSpPr>
          <p:nvPr/>
        </p:nvSpPr>
        <p:spPr bwMode="auto">
          <a:xfrm>
            <a:off x="0" y="3276600"/>
            <a:ext cx="6873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26   27   28   29   30   31</a:t>
            </a:r>
            <a:endParaRPr lang="en-US" altLang="en-US" sz="4800"/>
          </a:p>
        </p:txBody>
      </p:sp>
      <p:sp>
        <p:nvSpPr>
          <p:cNvPr id="39942" name="TextBox 10">
            <a:extLst>
              <a:ext uri="{FF2B5EF4-FFF2-40B4-BE49-F238E27FC236}">
                <a16:creationId xmlns:a16="http://schemas.microsoft.com/office/drawing/2014/main" id="{88C2E13F-13A9-1C34-FC6D-733A02AE02A4}"/>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t>Print on white cardstock; cut out, laminate, then add clear Braille labels, if desired.  Put small piece of sticky-back rough Velcro® on back of each number label.</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92621-1C16-17D4-426C-64B5BA69C96A}"/>
              </a:ext>
            </a:extLst>
          </p:cNvPr>
          <p:cNvSpPr>
            <a:spLocks noGrp="1"/>
          </p:cNvSpPr>
          <p:nvPr>
            <p:ph type="title"/>
          </p:nvPr>
        </p:nvSpPr>
        <p:spPr>
          <a:xfrm>
            <a:off x="457200" y="-1310480"/>
            <a:ext cx="8229600" cy="1143000"/>
          </a:xfrm>
        </p:spPr>
        <p:txBody>
          <a:bodyPr/>
          <a:lstStyle/>
          <a:p>
            <a:r>
              <a:rPr lang="en-US" dirty="0"/>
              <a:t>Numbers to print</a:t>
            </a:r>
            <a:r>
              <a:rPr lang="en-US" baseline="0" dirty="0"/>
              <a:t> on cardstock 2</a:t>
            </a:r>
            <a:endParaRPr lang="en-US" dirty="0"/>
          </a:p>
        </p:txBody>
      </p:sp>
      <p:sp>
        <p:nvSpPr>
          <p:cNvPr id="40962" name="TextBox 5">
            <a:extLst>
              <a:ext uri="{FF2B5EF4-FFF2-40B4-BE49-F238E27FC236}">
                <a16:creationId xmlns:a16="http://schemas.microsoft.com/office/drawing/2014/main" id="{6DCB568B-FE68-5CAB-FD18-8A424C62E8BE}"/>
              </a:ext>
            </a:extLst>
          </p:cNvPr>
          <p:cNvSpPr txBox="1">
            <a:spLocks noChangeArrowheads="1"/>
          </p:cNvSpPr>
          <p:nvPr/>
        </p:nvSpPr>
        <p:spPr bwMode="auto">
          <a:xfrm>
            <a:off x="0" y="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600"/>
              </a:spcAft>
            </a:pPr>
            <a:r>
              <a:rPr lang="en-US" altLang="en-US" sz="4800" b="1">
                <a:latin typeface="Adobe Heiti Std R" pitchFamily="34" charset="-128"/>
                <a:ea typeface="Adobe Heiti Std R" pitchFamily="34" charset="-128"/>
              </a:rPr>
              <a:t>1   2   3   4   5   6   7   8   9  10</a:t>
            </a:r>
          </a:p>
        </p:txBody>
      </p:sp>
      <p:sp>
        <p:nvSpPr>
          <p:cNvPr id="40963" name="Rectangle 7">
            <a:extLst>
              <a:ext uri="{FF2B5EF4-FFF2-40B4-BE49-F238E27FC236}">
                <a16:creationId xmlns:a16="http://schemas.microsoft.com/office/drawing/2014/main" id="{BAB05F7B-96EC-B439-8928-7628A2281344}"/>
              </a:ext>
            </a:extLst>
          </p:cNvPr>
          <p:cNvSpPr>
            <a:spLocks noChangeArrowheads="1"/>
          </p:cNvSpPr>
          <p:nvPr/>
        </p:nvSpPr>
        <p:spPr bwMode="auto">
          <a:xfrm>
            <a:off x="-37147" y="1039813"/>
            <a:ext cx="9353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dirty="0">
                <a:latin typeface="Adobe Heiti Std R" pitchFamily="34" charset="-128"/>
                <a:ea typeface="Adobe Heiti Std R" pitchFamily="34" charset="-128"/>
              </a:rPr>
              <a:t>11   12   13  14   15   16   17  18 </a:t>
            </a:r>
            <a:endParaRPr lang="en-US" altLang="en-US" sz="4800" dirty="0"/>
          </a:p>
        </p:txBody>
      </p:sp>
      <p:sp>
        <p:nvSpPr>
          <p:cNvPr id="40964" name="Rectangle 8">
            <a:extLst>
              <a:ext uri="{FF2B5EF4-FFF2-40B4-BE49-F238E27FC236}">
                <a16:creationId xmlns:a16="http://schemas.microsoft.com/office/drawing/2014/main" id="{6705B29C-B47B-6E35-9D4B-C50C94A04C5A}"/>
              </a:ext>
            </a:extLst>
          </p:cNvPr>
          <p:cNvSpPr>
            <a:spLocks noChangeArrowheads="1"/>
          </p:cNvSpPr>
          <p:nvPr/>
        </p:nvSpPr>
        <p:spPr bwMode="auto">
          <a:xfrm>
            <a:off x="0" y="2101850"/>
            <a:ext cx="95301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dirty="0">
                <a:latin typeface="Adobe Heiti Std R" pitchFamily="34" charset="-128"/>
                <a:ea typeface="Adobe Heiti Std R" pitchFamily="34" charset="-128"/>
              </a:rPr>
              <a:t>19   20   21   22   23   24  25  26 </a:t>
            </a:r>
            <a:endParaRPr lang="en-US" altLang="en-US" sz="4800" dirty="0"/>
          </a:p>
        </p:txBody>
      </p:sp>
      <p:sp>
        <p:nvSpPr>
          <p:cNvPr id="40965" name="Rectangle 9">
            <a:extLst>
              <a:ext uri="{FF2B5EF4-FFF2-40B4-BE49-F238E27FC236}">
                <a16:creationId xmlns:a16="http://schemas.microsoft.com/office/drawing/2014/main" id="{4CDAFA8D-2AE1-4E61-7A65-F1F1A61CEA92}"/>
              </a:ext>
            </a:extLst>
          </p:cNvPr>
          <p:cNvSpPr>
            <a:spLocks noChangeArrowheads="1"/>
          </p:cNvSpPr>
          <p:nvPr/>
        </p:nvSpPr>
        <p:spPr bwMode="auto">
          <a:xfrm>
            <a:off x="0" y="3146425"/>
            <a:ext cx="56546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latin typeface="Adobe Heiti Std R" pitchFamily="34" charset="-128"/>
                <a:ea typeface="Adobe Heiti Std R" pitchFamily="34" charset="-128"/>
              </a:rPr>
              <a:t>27   28   29   30   31</a:t>
            </a:r>
            <a:endParaRPr lang="en-US" altLang="en-US" sz="4800"/>
          </a:p>
        </p:txBody>
      </p:sp>
      <p:sp>
        <p:nvSpPr>
          <p:cNvPr id="40966" name="TextBox 10">
            <a:extLst>
              <a:ext uri="{FF2B5EF4-FFF2-40B4-BE49-F238E27FC236}">
                <a16:creationId xmlns:a16="http://schemas.microsoft.com/office/drawing/2014/main" id="{B43CB594-37D5-359B-4BAF-31FF90EF269D}"/>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dirty="0"/>
              <a:t>Print on white cardstock; cut out, laminate, then add clear Braille labels, if desired.  Put small piece of sticky-back rough Velcro® on back of each number </a:t>
            </a:r>
            <a:r>
              <a:rPr lang="en-US" altLang="en-US" sz="1100" dirty="0" err="1"/>
              <a:t>label.umbersto</a:t>
            </a:r>
            <a:endParaRPr lang="en-US" altLang="en-US"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C7B05B0-6451-E187-E598-AA00D7684788}"/>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1-5</a:t>
            </a:r>
          </a:p>
        </p:txBody>
      </p:sp>
      <p:sp>
        <p:nvSpPr>
          <p:cNvPr id="5123" name="Content Placeholder 2">
            <a:extLst>
              <a:ext uri="{FF2B5EF4-FFF2-40B4-BE49-F238E27FC236}">
                <a16:creationId xmlns:a16="http://schemas.microsoft.com/office/drawing/2014/main" id="{E00F7A67-EB9D-42B1-EBC1-F552632473B1}"/>
              </a:ext>
            </a:extLst>
          </p:cNvPr>
          <p:cNvSpPr>
            <a:spLocks noGrp="1"/>
          </p:cNvSpPr>
          <p:nvPr>
            <p:ph idx="1"/>
          </p:nvPr>
        </p:nvSpPr>
        <p:spPr>
          <a:xfrm>
            <a:off x="152400" y="1219200"/>
            <a:ext cx="8686800" cy="4525963"/>
          </a:xfrm>
        </p:spPr>
        <p:txBody>
          <a:bodyPr/>
          <a:lstStyle/>
          <a:p>
            <a:pPr eaLnBrk="1" hangingPunct="1"/>
            <a:r>
              <a:rPr lang="en-US" altLang="en-US" sz="3600" dirty="0"/>
              <a:t>Make days with rectangle-shaped white craft foam sheeting</a:t>
            </a:r>
          </a:p>
          <a:p>
            <a:pPr eaLnBrk="1" hangingPunct="1"/>
            <a:r>
              <a:rPr lang="en-US" altLang="en-US" sz="3600" dirty="0"/>
              <a:t>Use easily replaceable textures for each day</a:t>
            </a:r>
          </a:p>
          <a:p>
            <a:pPr eaLnBrk="1" hangingPunct="1"/>
            <a:r>
              <a:rPr lang="en-US" altLang="en-US" sz="3600" dirty="0"/>
              <a:t>Outline with black pipe cleaners hot-glued to texture/craft foam                                         </a:t>
            </a:r>
            <a:r>
              <a:rPr lang="en-US" altLang="en-US" sz="2400" i="1" dirty="0"/>
              <a:t>(fold raw ends of pipe cleaners so won’t scratch student)</a:t>
            </a:r>
          </a:p>
          <a:p>
            <a:pPr eaLnBrk="1" hangingPunct="1"/>
            <a:endParaRPr lang="en-US" altLang="en-US" sz="3600" dirty="0"/>
          </a:p>
          <a:p>
            <a:pPr eaLnBrk="1" hangingPunct="1">
              <a:buFont typeface="Arial" panose="020B0604020202020204" pitchFamily="34" charset="0"/>
              <a:buNone/>
            </a:pPr>
            <a:endParaRPr lang="en-US" altLang="en-US" sz="3600" dirty="0"/>
          </a:p>
        </p:txBody>
      </p:sp>
      <p:pic>
        <p:nvPicPr>
          <p:cNvPr id="5124" name="Picture 3" descr="Foam squares of different colors for each day labeled with velcro to attach markers">
            <a:extLst>
              <a:ext uri="{FF2B5EF4-FFF2-40B4-BE49-F238E27FC236}">
                <a16:creationId xmlns:a16="http://schemas.microsoft.com/office/drawing/2014/main" id="{DF1FD6DA-7492-0C3A-4846-EBC128EECDCF}"/>
              </a:ext>
            </a:extLst>
          </p:cNvPr>
          <p:cNvPicPr>
            <a:picLocks noChangeAspect="1"/>
          </p:cNvPicPr>
          <p:nvPr/>
        </p:nvPicPr>
        <p:blipFill>
          <a:blip r:embed="rId3">
            <a:lum bright="12000" contrast="30000"/>
            <a:extLst>
              <a:ext uri="{28A0092B-C50C-407E-A947-70E740481C1C}">
                <a14:useLocalDpi xmlns:a14="http://schemas.microsoft.com/office/drawing/2010/main" val="0"/>
              </a:ext>
            </a:extLst>
          </a:blip>
          <a:srcRect t="21111" r="2499" b="48889"/>
          <a:stretch>
            <a:fillRect/>
          </a:stretch>
        </p:blipFill>
        <p:spPr bwMode="auto">
          <a:xfrm>
            <a:off x="76200" y="4724400"/>
            <a:ext cx="8915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4892C-00F8-DCC8-F1C8-11EA2141DD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30A75F-AA96-1B09-1C78-CF12846EAB9E}"/>
              </a:ext>
            </a:extLst>
          </p:cNvPr>
          <p:cNvSpPr>
            <a:spLocks noGrp="1"/>
          </p:cNvSpPr>
          <p:nvPr>
            <p:ph type="title"/>
          </p:nvPr>
        </p:nvSpPr>
        <p:spPr>
          <a:xfrm>
            <a:off x="310896" y="-1390650"/>
            <a:ext cx="8229600" cy="1143000"/>
          </a:xfrm>
        </p:spPr>
        <p:txBody>
          <a:bodyPr/>
          <a:lstStyle/>
          <a:p>
            <a:r>
              <a:rPr lang="en-US" dirty="0"/>
              <a:t>Numbers to print</a:t>
            </a:r>
            <a:r>
              <a:rPr lang="en-US" baseline="0" dirty="0"/>
              <a:t> on cardstock 3</a:t>
            </a:r>
            <a:endParaRPr lang="en-US" dirty="0"/>
          </a:p>
        </p:txBody>
      </p:sp>
      <p:sp>
        <p:nvSpPr>
          <p:cNvPr id="39938" name="TextBox 6">
            <a:extLst>
              <a:ext uri="{FF2B5EF4-FFF2-40B4-BE49-F238E27FC236}">
                <a16:creationId xmlns:a16="http://schemas.microsoft.com/office/drawing/2014/main" id="{49D7E1FA-0FFB-B4A4-9D89-54BDCD01E379}"/>
              </a:ext>
            </a:extLst>
          </p:cNvPr>
          <p:cNvSpPr txBox="1">
            <a:spLocks noChangeArrowheads="1"/>
          </p:cNvSpPr>
          <p:nvPr/>
        </p:nvSpPr>
        <p:spPr bwMode="auto">
          <a:xfrm>
            <a:off x="0" y="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600"/>
              </a:spcAft>
            </a:pPr>
            <a:r>
              <a:rPr lang="en-US" altLang="en-US" sz="4800" b="1">
                <a:ea typeface="Adobe Heiti Std R" pitchFamily="34" charset="-128"/>
              </a:rPr>
              <a:t>1   2   3   4   5   6   7   8   9  10</a:t>
            </a:r>
          </a:p>
        </p:txBody>
      </p:sp>
      <p:sp>
        <p:nvSpPr>
          <p:cNvPr id="39939" name="Rectangle 3">
            <a:extLst>
              <a:ext uri="{FF2B5EF4-FFF2-40B4-BE49-F238E27FC236}">
                <a16:creationId xmlns:a16="http://schemas.microsoft.com/office/drawing/2014/main" id="{5AA1EAC5-522F-4359-4B7C-117CC93B359D}"/>
              </a:ext>
            </a:extLst>
          </p:cNvPr>
          <p:cNvSpPr>
            <a:spLocks noChangeArrowheads="1"/>
          </p:cNvSpPr>
          <p:nvPr/>
        </p:nvSpPr>
        <p:spPr bwMode="auto">
          <a:xfrm>
            <a:off x="11113" y="1073150"/>
            <a:ext cx="92408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11   12   13  14   15   16   17  18 </a:t>
            </a:r>
            <a:endParaRPr lang="en-US" altLang="en-US" sz="4800"/>
          </a:p>
        </p:txBody>
      </p:sp>
      <p:sp>
        <p:nvSpPr>
          <p:cNvPr id="39940" name="Rectangle 4">
            <a:extLst>
              <a:ext uri="{FF2B5EF4-FFF2-40B4-BE49-F238E27FC236}">
                <a16:creationId xmlns:a16="http://schemas.microsoft.com/office/drawing/2014/main" id="{DEBAB653-E55D-C0D5-20B1-91B31D570890}"/>
              </a:ext>
            </a:extLst>
          </p:cNvPr>
          <p:cNvSpPr>
            <a:spLocks noChangeArrowheads="1"/>
          </p:cNvSpPr>
          <p:nvPr/>
        </p:nvSpPr>
        <p:spPr bwMode="auto">
          <a:xfrm>
            <a:off x="0" y="2151063"/>
            <a:ext cx="824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19   20   21   22   23   24   25 </a:t>
            </a:r>
            <a:endParaRPr lang="en-US" altLang="en-US" sz="4800"/>
          </a:p>
        </p:txBody>
      </p:sp>
      <p:sp>
        <p:nvSpPr>
          <p:cNvPr id="39941" name="Rectangle 7">
            <a:extLst>
              <a:ext uri="{FF2B5EF4-FFF2-40B4-BE49-F238E27FC236}">
                <a16:creationId xmlns:a16="http://schemas.microsoft.com/office/drawing/2014/main" id="{1A20516B-26EB-D1ED-B70F-12BB3565CD95}"/>
              </a:ext>
            </a:extLst>
          </p:cNvPr>
          <p:cNvSpPr>
            <a:spLocks noChangeArrowheads="1"/>
          </p:cNvSpPr>
          <p:nvPr/>
        </p:nvSpPr>
        <p:spPr bwMode="auto">
          <a:xfrm>
            <a:off x="0" y="3276600"/>
            <a:ext cx="6873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26   27   28   29   30   31</a:t>
            </a:r>
            <a:endParaRPr lang="en-US" altLang="en-US" sz="4800"/>
          </a:p>
        </p:txBody>
      </p:sp>
      <p:sp>
        <p:nvSpPr>
          <p:cNvPr id="39942" name="TextBox 10">
            <a:extLst>
              <a:ext uri="{FF2B5EF4-FFF2-40B4-BE49-F238E27FC236}">
                <a16:creationId xmlns:a16="http://schemas.microsoft.com/office/drawing/2014/main" id="{FE1CBC29-C3BE-C2C7-DFCC-5BB51EB2ED32}"/>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t>Print on white cardstock; cut out, laminate, then add clear Braille labels, if desired.  Put small piece of sticky-back rough Velcro® on back of each number label.</a:t>
            </a:r>
          </a:p>
        </p:txBody>
      </p:sp>
    </p:spTree>
    <p:extLst>
      <p:ext uri="{BB962C8B-B14F-4D97-AF65-F5344CB8AC3E}">
        <p14:creationId xmlns:p14="http://schemas.microsoft.com/office/powerpoint/2010/main" val="91677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40850-27CE-1A58-0207-70D18EC31D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2CAE85-B4FC-4E1D-1B25-F3A54D1C4766}"/>
              </a:ext>
            </a:extLst>
          </p:cNvPr>
          <p:cNvSpPr>
            <a:spLocks noGrp="1"/>
          </p:cNvSpPr>
          <p:nvPr>
            <p:ph type="title"/>
          </p:nvPr>
        </p:nvSpPr>
        <p:spPr>
          <a:xfrm>
            <a:off x="310896" y="-1390650"/>
            <a:ext cx="8229600" cy="1143000"/>
          </a:xfrm>
        </p:spPr>
        <p:txBody>
          <a:bodyPr/>
          <a:lstStyle/>
          <a:p>
            <a:r>
              <a:rPr lang="en-US" dirty="0"/>
              <a:t>Numbers to print</a:t>
            </a:r>
            <a:r>
              <a:rPr lang="en-US" baseline="0" dirty="0"/>
              <a:t> on cardstock 4</a:t>
            </a:r>
            <a:endParaRPr lang="en-US" dirty="0"/>
          </a:p>
        </p:txBody>
      </p:sp>
      <p:sp>
        <p:nvSpPr>
          <p:cNvPr id="39938" name="TextBox 6">
            <a:extLst>
              <a:ext uri="{FF2B5EF4-FFF2-40B4-BE49-F238E27FC236}">
                <a16:creationId xmlns:a16="http://schemas.microsoft.com/office/drawing/2014/main" id="{7F171449-88AB-875D-E884-EC439941918E}"/>
              </a:ext>
            </a:extLst>
          </p:cNvPr>
          <p:cNvSpPr txBox="1">
            <a:spLocks noChangeArrowheads="1"/>
          </p:cNvSpPr>
          <p:nvPr/>
        </p:nvSpPr>
        <p:spPr bwMode="auto">
          <a:xfrm>
            <a:off x="0" y="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600"/>
              </a:spcAft>
            </a:pPr>
            <a:r>
              <a:rPr lang="en-US" altLang="en-US" sz="4800" b="1">
                <a:ea typeface="Adobe Heiti Std R" pitchFamily="34" charset="-128"/>
              </a:rPr>
              <a:t>1   2   3   4   5   6   7   8   9  10</a:t>
            </a:r>
          </a:p>
        </p:txBody>
      </p:sp>
      <p:sp>
        <p:nvSpPr>
          <p:cNvPr id="39939" name="Rectangle 3">
            <a:extLst>
              <a:ext uri="{FF2B5EF4-FFF2-40B4-BE49-F238E27FC236}">
                <a16:creationId xmlns:a16="http://schemas.microsoft.com/office/drawing/2014/main" id="{AB897535-DAD8-A7CC-13AD-644F08A5692B}"/>
              </a:ext>
            </a:extLst>
          </p:cNvPr>
          <p:cNvSpPr>
            <a:spLocks noChangeArrowheads="1"/>
          </p:cNvSpPr>
          <p:nvPr/>
        </p:nvSpPr>
        <p:spPr bwMode="auto">
          <a:xfrm>
            <a:off x="11113" y="1073150"/>
            <a:ext cx="92408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11   12   13  14   15   16   17   18 </a:t>
            </a:r>
            <a:endParaRPr lang="en-US" altLang="en-US" sz="4800"/>
          </a:p>
        </p:txBody>
      </p:sp>
      <p:sp>
        <p:nvSpPr>
          <p:cNvPr id="39940" name="Rectangle 4">
            <a:extLst>
              <a:ext uri="{FF2B5EF4-FFF2-40B4-BE49-F238E27FC236}">
                <a16:creationId xmlns:a16="http://schemas.microsoft.com/office/drawing/2014/main" id="{77ABB4DF-4B65-69EA-32A4-6A18B98FAA25}"/>
              </a:ext>
            </a:extLst>
          </p:cNvPr>
          <p:cNvSpPr>
            <a:spLocks noChangeArrowheads="1"/>
          </p:cNvSpPr>
          <p:nvPr/>
        </p:nvSpPr>
        <p:spPr bwMode="auto">
          <a:xfrm>
            <a:off x="0" y="2151063"/>
            <a:ext cx="824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19   20   21   22   23   24   25 </a:t>
            </a:r>
            <a:endParaRPr lang="en-US" altLang="en-US" sz="4800"/>
          </a:p>
        </p:txBody>
      </p:sp>
      <p:sp>
        <p:nvSpPr>
          <p:cNvPr id="39941" name="Rectangle 7">
            <a:extLst>
              <a:ext uri="{FF2B5EF4-FFF2-40B4-BE49-F238E27FC236}">
                <a16:creationId xmlns:a16="http://schemas.microsoft.com/office/drawing/2014/main" id="{BBCA4934-7C4C-FDCB-1738-960B713C45DC}"/>
              </a:ext>
            </a:extLst>
          </p:cNvPr>
          <p:cNvSpPr>
            <a:spLocks noChangeArrowheads="1"/>
          </p:cNvSpPr>
          <p:nvPr/>
        </p:nvSpPr>
        <p:spPr bwMode="auto">
          <a:xfrm>
            <a:off x="0" y="3276600"/>
            <a:ext cx="6873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26   27   28   29   30   31</a:t>
            </a:r>
            <a:endParaRPr lang="en-US" altLang="en-US" sz="4800"/>
          </a:p>
        </p:txBody>
      </p:sp>
      <p:sp>
        <p:nvSpPr>
          <p:cNvPr id="39942" name="TextBox 10">
            <a:extLst>
              <a:ext uri="{FF2B5EF4-FFF2-40B4-BE49-F238E27FC236}">
                <a16:creationId xmlns:a16="http://schemas.microsoft.com/office/drawing/2014/main" id="{3711D025-0C2D-07DB-8F0B-BACFC2A8D97D}"/>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t>Print on white cardstock; cut out, laminate, then add clear Braille labels, if desired.  Put small piece of sticky-back rough Velcro® on back of each number label.</a:t>
            </a:r>
          </a:p>
        </p:txBody>
      </p:sp>
    </p:spTree>
    <p:extLst>
      <p:ext uri="{BB962C8B-B14F-4D97-AF65-F5344CB8AC3E}">
        <p14:creationId xmlns:p14="http://schemas.microsoft.com/office/powerpoint/2010/main" val="27646230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2558A-249B-8B89-CFB7-72BA32CEAF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E33D15-ACF3-1023-0A74-378EF00AC115}"/>
              </a:ext>
            </a:extLst>
          </p:cNvPr>
          <p:cNvSpPr>
            <a:spLocks noGrp="1"/>
          </p:cNvSpPr>
          <p:nvPr>
            <p:ph type="title"/>
          </p:nvPr>
        </p:nvSpPr>
        <p:spPr>
          <a:xfrm>
            <a:off x="310896" y="-1390650"/>
            <a:ext cx="8229600" cy="1143000"/>
          </a:xfrm>
        </p:spPr>
        <p:txBody>
          <a:bodyPr/>
          <a:lstStyle/>
          <a:p>
            <a:r>
              <a:rPr lang="en-US" dirty="0"/>
              <a:t>Numbers to print</a:t>
            </a:r>
            <a:r>
              <a:rPr lang="en-US" baseline="0" dirty="0"/>
              <a:t> on cardstock 5</a:t>
            </a:r>
            <a:endParaRPr lang="en-US" dirty="0"/>
          </a:p>
        </p:txBody>
      </p:sp>
      <p:sp>
        <p:nvSpPr>
          <p:cNvPr id="39938" name="TextBox 6">
            <a:extLst>
              <a:ext uri="{FF2B5EF4-FFF2-40B4-BE49-F238E27FC236}">
                <a16:creationId xmlns:a16="http://schemas.microsoft.com/office/drawing/2014/main" id="{9FE16168-CD1A-F499-9541-997AA5C4D054}"/>
              </a:ext>
            </a:extLst>
          </p:cNvPr>
          <p:cNvSpPr txBox="1">
            <a:spLocks noChangeArrowheads="1"/>
          </p:cNvSpPr>
          <p:nvPr/>
        </p:nvSpPr>
        <p:spPr bwMode="auto">
          <a:xfrm>
            <a:off x="0" y="0"/>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600"/>
              </a:spcAft>
            </a:pPr>
            <a:r>
              <a:rPr lang="en-US" altLang="en-US" sz="4800" b="1">
                <a:ea typeface="Adobe Heiti Std R" pitchFamily="34" charset="-128"/>
              </a:rPr>
              <a:t>1   2   3   4   5   6   7   8   9  10</a:t>
            </a:r>
          </a:p>
        </p:txBody>
      </p:sp>
      <p:sp>
        <p:nvSpPr>
          <p:cNvPr id="39939" name="Rectangle 3">
            <a:extLst>
              <a:ext uri="{FF2B5EF4-FFF2-40B4-BE49-F238E27FC236}">
                <a16:creationId xmlns:a16="http://schemas.microsoft.com/office/drawing/2014/main" id="{B3831BAD-8BDE-11C1-4AEC-00B088F37A02}"/>
              </a:ext>
            </a:extLst>
          </p:cNvPr>
          <p:cNvSpPr>
            <a:spLocks noChangeArrowheads="1"/>
          </p:cNvSpPr>
          <p:nvPr/>
        </p:nvSpPr>
        <p:spPr bwMode="auto">
          <a:xfrm>
            <a:off x="11113" y="1073150"/>
            <a:ext cx="92408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11   12   13  14   15   16   17   18 </a:t>
            </a:r>
            <a:endParaRPr lang="en-US" altLang="en-US" sz="4800"/>
          </a:p>
        </p:txBody>
      </p:sp>
      <p:sp>
        <p:nvSpPr>
          <p:cNvPr id="39940" name="Rectangle 4">
            <a:extLst>
              <a:ext uri="{FF2B5EF4-FFF2-40B4-BE49-F238E27FC236}">
                <a16:creationId xmlns:a16="http://schemas.microsoft.com/office/drawing/2014/main" id="{366D0F4D-F28A-D2A6-5ECA-A47BDF996527}"/>
              </a:ext>
            </a:extLst>
          </p:cNvPr>
          <p:cNvSpPr>
            <a:spLocks noChangeArrowheads="1"/>
          </p:cNvSpPr>
          <p:nvPr/>
        </p:nvSpPr>
        <p:spPr bwMode="auto">
          <a:xfrm>
            <a:off x="0" y="2151063"/>
            <a:ext cx="82454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19   20   21   22   23   24   25 </a:t>
            </a:r>
            <a:endParaRPr lang="en-US" altLang="en-US" sz="4800"/>
          </a:p>
        </p:txBody>
      </p:sp>
      <p:sp>
        <p:nvSpPr>
          <p:cNvPr id="39941" name="Rectangle 7">
            <a:extLst>
              <a:ext uri="{FF2B5EF4-FFF2-40B4-BE49-F238E27FC236}">
                <a16:creationId xmlns:a16="http://schemas.microsoft.com/office/drawing/2014/main" id="{A1283150-B877-25C9-EED0-D5644E60E2E4}"/>
              </a:ext>
            </a:extLst>
          </p:cNvPr>
          <p:cNvSpPr>
            <a:spLocks noChangeArrowheads="1"/>
          </p:cNvSpPr>
          <p:nvPr/>
        </p:nvSpPr>
        <p:spPr bwMode="auto">
          <a:xfrm>
            <a:off x="0" y="3276600"/>
            <a:ext cx="6873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4800" b="1">
                <a:ea typeface="Adobe Heiti Std R" pitchFamily="34" charset="-128"/>
              </a:rPr>
              <a:t>26   27   28   29   30   31</a:t>
            </a:r>
            <a:endParaRPr lang="en-US" altLang="en-US" sz="4800"/>
          </a:p>
        </p:txBody>
      </p:sp>
      <p:sp>
        <p:nvSpPr>
          <p:cNvPr id="39942" name="TextBox 10">
            <a:extLst>
              <a:ext uri="{FF2B5EF4-FFF2-40B4-BE49-F238E27FC236}">
                <a16:creationId xmlns:a16="http://schemas.microsoft.com/office/drawing/2014/main" id="{512A8EF6-FF68-97C8-D3A3-A1EB06B0E3A8}"/>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a:t>Print on white cardstock; cut out, laminate, then add clear Braille labels, if desired.  Put small piece of sticky-back rough Velcro® on back of each number label.</a:t>
            </a:r>
          </a:p>
        </p:txBody>
      </p:sp>
    </p:spTree>
    <p:extLst>
      <p:ext uri="{BB962C8B-B14F-4D97-AF65-F5344CB8AC3E}">
        <p14:creationId xmlns:p14="http://schemas.microsoft.com/office/powerpoint/2010/main" val="22133782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7FC3D-2AB2-C9EF-AA4E-89F94A845266}"/>
              </a:ext>
            </a:extLst>
          </p:cNvPr>
          <p:cNvSpPr>
            <a:spLocks noGrp="1"/>
          </p:cNvSpPr>
          <p:nvPr>
            <p:ph type="title"/>
          </p:nvPr>
        </p:nvSpPr>
        <p:spPr>
          <a:xfrm>
            <a:off x="359664" y="-1281112"/>
            <a:ext cx="8229600" cy="1143000"/>
          </a:xfrm>
        </p:spPr>
        <p:txBody>
          <a:bodyPr/>
          <a:lstStyle/>
          <a:p>
            <a:r>
              <a:rPr lang="en-US" dirty="0"/>
              <a:t>Numbers to print on cardstock 6</a:t>
            </a:r>
          </a:p>
        </p:txBody>
      </p:sp>
      <p:sp>
        <p:nvSpPr>
          <p:cNvPr id="6" name="TextBox 5">
            <a:extLst>
              <a:ext uri="{FF2B5EF4-FFF2-40B4-BE49-F238E27FC236}">
                <a16:creationId xmlns:a16="http://schemas.microsoft.com/office/drawing/2014/main" id="{D486CC58-A8B5-8F42-97AE-DA3152CA060E}"/>
              </a:ext>
            </a:extLst>
          </p:cNvPr>
          <p:cNvSpPr txBox="1"/>
          <p:nvPr/>
        </p:nvSpPr>
        <p:spPr>
          <a:xfrm>
            <a:off x="0" y="0"/>
            <a:ext cx="9144000" cy="923925"/>
          </a:xfrm>
          <a:prstGeom prst="rect">
            <a:avLst/>
          </a:prstGeom>
          <a:noFill/>
        </p:spPr>
        <p:txBody>
          <a:bodyPr>
            <a:spAutoFit/>
          </a:bodyPr>
          <a:lstStyle/>
          <a:p>
            <a:pPr>
              <a:spcAft>
                <a:spcPts val="600"/>
              </a:spcAft>
              <a:defRPr/>
            </a:pPr>
            <a:r>
              <a:rPr lang="en-US" sz="5400" b="1" dirty="0">
                <a:latin typeface="+mn-lt"/>
                <a:ea typeface="Adobe Heiti Std R" pitchFamily="34" charset="-128"/>
                <a:cs typeface="Arial" charset="0"/>
              </a:rPr>
              <a:t>1   2   3   4   5   6   7   8   9  10</a:t>
            </a:r>
          </a:p>
        </p:txBody>
      </p:sp>
      <p:sp>
        <p:nvSpPr>
          <p:cNvPr id="8" name="Rectangle 7">
            <a:extLst>
              <a:ext uri="{FF2B5EF4-FFF2-40B4-BE49-F238E27FC236}">
                <a16:creationId xmlns:a16="http://schemas.microsoft.com/office/drawing/2014/main" id="{3965131C-DF58-90C8-459D-43A144257BA6}"/>
              </a:ext>
            </a:extLst>
          </p:cNvPr>
          <p:cNvSpPr/>
          <p:nvPr/>
        </p:nvSpPr>
        <p:spPr>
          <a:xfrm>
            <a:off x="23813" y="1039813"/>
            <a:ext cx="9101137" cy="923925"/>
          </a:xfrm>
          <a:prstGeom prst="rect">
            <a:avLst/>
          </a:prstGeom>
        </p:spPr>
        <p:txBody>
          <a:bodyPr wrap="none">
            <a:spAutoFit/>
          </a:bodyPr>
          <a:lstStyle/>
          <a:p>
            <a:pPr>
              <a:defRPr/>
            </a:pPr>
            <a:r>
              <a:rPr lang="en-US" sz="5400" b="1" dirty="0">
                <a:latin typeface="+mn-lt"/>
                <a:ea typeface="Adobe Heiti Std R" pitchFamily="34" charset="-128"/>
                <a:cs typeface="Arial" charset="0"/>
              </a:rPr>
              <a:t>11   12   13  14   15   16   17   18 </a:t>
            </a:r>
            <a:endParaRPr lang="en-US" sz="5400" dirty="0">
              <a:latin typeface="+mn-lt"/>
              <a:cs typeface="Arial" charset="0"/>
            </a:endParaRPr>
          </a:p>
        </p:txBody>
      </p:sp>
      <p:sp>
        <p:nvSpPr>
          <p:cNvPr id="9" name="Rectangle 8">
            <a:extLst>
              <a:ext uri="{FF2B5EF4-FFF2-40B4-BE49-F238E27FC236}">
                <a16:creationId xmlns:a16="http://schemas.microsoft.com/office/drawing/2014/main" id="{D747E5EF-545D-BEE2-0FF8-5DFEC7E72AED}"/>
              </a:ext>
            </a:extLst>
          </p:cNvPr>
          <p:cNvSpPr/>
          <p:nvPr/>
        </p:nvSpPr>
        <p:spPr>
          <a:xfrm>
            <a:off x="0" y="2101850"/>
            <a:ext cx="9258300" cy="922338"/>
          </a:xfrm>
          <a:prstGeom prst="rect">
            <a:avLst/>
          </a:prstGeom>
        </p:spPr>
        <p:txBody>
          <a:bodyPr wrap="none">
            <a:spAutoFit/>
          </a:bodyPr>
          <a:lstStyle/>
          <a:p>
            <a:pPr>
              <a:defRPr/>
            </a:pPr>
            <a:r>
              <a:rPr lang="en-US" sz="5400" b="1" dirty="0">
                <a:latin typeface="+mn-lt"/>
                <a:ea typeface="Adobe Heiti Std R" pitchFamily="34" charset="-128"/>
                <a:cs typeface="Arial" charset="0"/>
              </a:rPr>
              <a:t>19   20   21   22   23   24   25   26 </a:t>
            </a:r>
            <a:endParaRPr lang="en-US" sz="5400" dirty="0">
              <a:latin typeface="+mn-lt"/>
              <a:cs typeface="Arial" charset="0"/>
            </a:endParaRPr>
          </a:p>
        </p:txBody>
      </p:sp>
      <p:sp>
        <p:nvSpPr>
          <p:cNvPr id="10" name="Rectangle 9">
            <a:extLst>
              <a:ext uri="{FF2B5EF4-FFF2-40B4-BE49-F238E27FC236}">
                <a16:creationId xmlns:a16="http://schemas.microsoft.com/office/drawing/2014/main" id="{56033BDA-9008-A00B-BB46-3F31AE683660}"/>
              </a:ext>
            </a:extLst>
          </p:cNvPr>
          <p:cNvSpPr/>
          <p:nvPr/>
        </p:nvSpPr>
        <p:spPr>
          <a:xfrm>
            <a:off x="0" y="3146425"/>
            <a:ext cx="5580063" cy="923925"/>
          </a:xfrm>
          <a:prstGeom prst="rect">
            <a:avLst/>
          </a:prstGeom>
        </p:spPr>
        <p:txBody>
          <a:bodyPr wrap="none">
            <a:spAutoFit/>
          </a:bodyPr>
          <a:lstStyle/>
          <a:p>
            <a:pPr>
              <a:defRPr/>
            </a:pPr>
            <a:r>
              <a:rPr lang="en-US" sz="5400" b="1" dirty="0">
                <a:latin typeface="+mn-lt"/>
                <a:ea typeface="Adobe Heiti Std R" pitchFamily="34" charset="-128"/>
                <a:cs typeface="Arial" charset="0"/>
              </a:rPr>
              <a:t>27   28   29   30   31</a:t>
            </a:r>
            <a:endParaRPr lang="en-US" sz="5400" dirty="0">
              <a:latin typeface="+mn-lt"/>
              <a:cs typeface="Arial" charset="0"/>
            </a:endParaRPr>
          </a:p>
        </p:txBody>
      </p:sp>
      <p:sp>
        <p:nvSpPr>
          <p:cNvPr id="41990" name="TextBox 10">
            <a:extLst>
              <a:ext uri="{FF2B5EF4-FFF2-40B4-BE49-F238E27FC236}">
                <a16:creationId xmlns:a16="http://schemas.microsoft.com/office/drawing/2014/main" id="{B6BAF4EE-E372-7371-F205-BAAEB4731EC9}"/>
              </a:ext>
            </a:extLst>
          </p:cNvPr>
          <p:cNvSpPr txBox="1">
            <a:spLocks noChangeArrowheads="1"/>
          </p:cNvSpPr>
          <p:nvPr/>
        </p:nvSpPr>
        <p:spPr bwMode="auto">
          <a:xfrm>
            <a:off x="733425" y="6457950"/>
            <a:ext cx="6858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100" dirty="0"/>
              <a:t>Print on white cardstock; cut out, laminate, then add clear Braille labels, if desired.  Put small piece of sticky-back rough Velcro® on back of each number </a:t>
            </a:r>
            <a:r>
              <a:rPr lang="en-US" altLang="en-US" sz="1100" dirty="0" err="1"/>
              <a:t>label.um</a:t>
            </a:r>
            <a:endParaRPr lang="en-US" altLang="en-US"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F2BD7B2-C920-9105-FC6F-7A8ABF282013}"/>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1</a:t>
            </a:r>
          </a:p>
        </p:txBody>
      </p:sp>
      <p:sp>
        <p:nvSpPr>
          <p:cNvPr id="6147" name="Content Placeholder 2">
            <a:extLst>
              <a:ext uri="{FF2B5EF4-FFF2-40B4-BE49-F238E27FC236}">
                <a16:creationId xmlns:a16="http://schemas.microsoft.com/office/drawing/2014/main" id="{264F00CB-4314-BEC1-F3E5-5E8044800521}"/>
              </a:ext>
            </a:extLst>
          </p:cNvPr>
          <p:cNvSpPr>
            <a:spLocks noGrp="1"/>
          </p:cNvSpPr>
          <p:nvPr>
            <p:ph idx="1"/>
          </p:nvPr>
        </p:nvSpPr>
        <p:spPr>
          <a:xfrm>
            <a:off x="0" y="914400"/>
            <a:ext cx="8686800" cy="685800"/>
          </a:xfrm>
        </p:spPr>
        <p:txBody>
          <a:bodyPr/>
          <a:lstStyle/>
          <a:p>
            <a:pPr eaLnBrk="1" hangingPunct="1"/>
            <a:r>
              <a:rPr lang="en-US" altLang="en-US" sz="3600"/>
              <a:t>Use easily replaceable textures for each day</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6148" name="Picture 3" descr="Tactile calendar close-up of three foam squares with velcro to attach markers. Each square has a distinct color and pattern, such as blue stripes for Tuesday.">
            <a:extLst>
              <a:ext uri="{FF2B5EF4-FFF2-40B4-BE49-F238E27FC236}">
                <a16:creationId xmlns:a16="http://schemas.microsoft.com/office/drawing/2014/main" id="{E4D1C95A-BA40-C732-F5E9-368BD2E41083}"/>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1250" t="25555" r="57500" b="53889"/>
          <a:stretch>
            <a:fillRect/>
          </a:stretch>
        </p:blipFill>
        <p:spPr bwMode="auto">
          <a:xfrm>
            <a:off x="457200" y="1676400"/>
            <a:ext cx="815498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38376B8-9C9C-A5E2-B041-1544B38F2B2E}"/>
              </a:ext>
            </a:extLst>
          </p:cNvPr>
          <p:cNvSpPr txBox="1"/>
          <p:nvPr/>
        </p:nvSpPr>
        <p:spPr>
          <a:xfrm>
            <a:off x="381000" y="4953000"/>
            <a:ext cx="8534400" cy="2308225"/>
          </a:xfrm>
          <a:prstGeom prst="rect">
            <a:avLst/>
          </a:prstGeom>
          <a:noFill/>
        </p:spPr>
        <p:txBody>
          <a:bodyPr>
            <a:spAutoFit/>
          </a:bodyPr>
          <a:lstStyle/>
          <a:p>
            <a:pPr>
              <a:defRPr/>
            </a:pPr>
            <a:r>
              <a:rPr lang="en-US" sz="2400" dirty="0">
                <a:solidFill>
                  <a:schemeClr val="accent1">
                    <a:lumMod val="50000"/>
                  </a:schemeClr>
                </a:solidFill>
                <a:latin typeface="Adobe Heiti Std R" pitchFamily="34" charset="-128"/>
                <a:ea typeface="Adobe Heiti Std R" pitchFamily="34" charset="-128"/>
                <a:cs typeface="Arial" charset="0"/>
              </a:rPr>
              <a:t>Example textures: </a:t>
            </a:r>
          </a:p>
          <a:p>
            <a:pPr>
              <a:defRPr/>
            </a:pPr>
            <a:r>
              <a:rPr lang="en-US" sz="2400" dirty="0">
                <a:latin typeface="Arial" charset="0"/>
                <a:cs typeface="Arial" charset="0"/>
              </a:rPr>
              <a:t>Monday - </a:t>
            </a:r>
            <a:r>
              <a:rPr lang="en-US" sz="2400" u="sng" dirty="0">
                <a:latin typeface="Arial" charset="0"/>
                <a:cs typeface="Arial" charset="0"/>
              </a:rPr>
              <a:t>very fine</a:t>
            </a:r>
            <a:r>
              <a:rPr lang="en-US" sz="2400" dirty="0">
                <a:latin typeface="Arial" charset="0"/>
                <a:cs typeface="Arial" charset="0"/>
              </a:rPr>
              <a:t> sandpaper </a:t>
            </a:r>
            <a:r>
              <a:rPr lang="en-US" sz="2400" i="1" dirty="0">
                <a:latin typeface="Arial" charset="0"/>
                <a:cs typeface="Arial" charset="0"/>
              </a:rPr>
              <a:t>(“rough Mondays”)</a:t>
            </a:r>
          </a:p>
          <a:p>
            <a:pPr>
              <a:defRPr/>
            </a:pPr>
            <a:r>
              <a:rPr lang="en-US" sz="2400" dirty="0">
                <a:latin typeface="Arial" charset="0"/>
                <a:cs typeface="Arial" charset="0"/>
              </a:rPr>
              <a:t>Tuesday – blue striped “</a:t>
            </a:r>
            <a:r>
              <a:rPr lang="en-US" sz="2400" dirty="0" err="1">
                <a:latin typeface="Arial" charset="0"/>
                <a:cs typeface="Arial" charset="0"/>
              </a:rPr>
              <a:t>Handi</a:t>
            </a:r>
            <a:r>
              <a:rPr lang="en-US" sz="2400" dirty="0">
                <a:latin typeface="Arial" charset="0"/>
                <a:cs typeface="Arial" charset="0"/>
              </a:rPr>
              <a:t> Wipes®”</a:t>
            </a:r>
          </a:p>
          <a:p>
            <a:pPr>
              <a:defRPr/>
            </a:pPr>
            <a:r>
              <a:rPr lang="en-US" sz="2400" dirty="0">
                <a:latin typeface="Arial" charset="0"/>
                <a:cs typeface="Arial" charset="0"/>
              </a:rPr>
              <a:t>Wednesday – white needlepoint plastic canvas </a:t>
            </a:r>
          </a:p>
          <a:p>
            <a:pPr>
              <a:defRPr/>
            </a:pPr>
            <a:r>
              <a:rPr lang="en-US" sz="2400" dirty="0">
                <a:latin typeface="Arial" charset="0"/>
                <a:cs typeface="Arial" charset="0"/>
              </a:rPr>
              <a:t>                       (</a:t>
            </a:r>
            <a:r>
              <a:rPr lang="en-US" sz="2000" i="1" dirty="0">
                <a:latin typeface="Arial" charset="0"/>
                <a:cs typeface="Arial" charset="0"/>
              </a:rPr>
              <a:t>or something bumpy for “Hump Day”</a:t>
            </a:r>
            <a:r>
              <a:rPr lang="en-US" sz="2400" dirty="0">
                <a:latin typeface="Arial" charset="0"/>
                <a:cs typeface="Arial" charset="0"/>
              </a:rPr>
              <a:t>)</a:t>
            </a:r>
          </a:p>
          <a:p>
            <a:pPr>
              <a:defRPr/>
            </a:pPr>
            <a:endParaRPr lang="en-US" sz="2400" dirty="0">
              <a:latin typeface="Arial" charset="0"/>
              <a:cs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0714DD5-08A9-D208-9FB2-F1D71E17789A}"/>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2</a:t>
            </a:r>
          </a:p>
        </p:txBody>
      </p:sp>
      <p:sp>
        <p:nvSpPr>
          <p:cNvPr id="7171" name="Content Placeholder 2">
            <a:extLst>
              <a:ext uri="{FF2B5EF4-FFF2-40B4-BE49-F238E27FC236}">
                <a16:creationId xmlns:a16="http://schemas.microsoft.com/office/drawing/2014/main" id="{05A1D9C8-9452-BF43-FAAB-465614E22F96}"/>
              </a:ext>
            </a:extLst>
          </p:cNvPr>
          <p:cNvSpPr>
            <a:spLocks noGrp="1"/>
          </p:cNvSpPr>
          <p:nvPr>
            <p:ph idx="1"/>
          </p:nvPr>
        </p:nvSpPr>
        <p:spPr>
          <a:xfrm>
            <a:off x="0" y="990600"/>
            <a:ext cx="8686800" cy="685800"/>
          </a:xfrm>
        </p:spPr>
        <p:txBody>
          <a:bodyPr/>
          <a:lstStyle/>
          <a:p>
            <a:pPr eaLnBrk="1" hangingPunct="1"/>
            <a:r>
              <a:rPr lang="en-US" altLang="en-US" sz="3600"/>
              <a:t>Use easily replaceable textures for each day</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7172" name="Picture 3" descr="Tactile calendar close-up of two rows of foam squares, Thursday and Friday. Velcro to attach items">
            <a:extLst>
              <a:ext uri="{FF2B5EF4-FFF2-40B4-BE49-F238E27FC236}">
                <a16:creationId xmlns:a16="http://schemas.microsoft.com/office/drawing/2014/main" id="{FC72F062-A938-95E0-828B-B6E70C85BE49}"/>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42500" t="25555" r="29999" b="52222"/>
          <a:stretch>
            <a:fillRect/>
          </a:stretch>
        </p:blipFill>
        <p:spPr bwMode="auto">
          <a:xfrm>
            <a:off x="1981200" y="1676400"/>
            <a:ext cx="5029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7C7A3891-A780-5F8D-E522-1F05E12FA628}"/>
              </a:ext>
            </a:extLst>
          </p:cNvPr>
          <p:cNvSpPr txBox="1"/>
          <p:nvPr/>
        </p:nvSpPr>
        <p:spPr>
          <a:xfrm>
            <a:off x="381000" y="4953000"/>
            <a:ext cx="8763000" cy="1570038"/>
          </a:xfrm>
          <a:prstGeom prst="rect">
            <a:avLst/>
          </a:prstGeom>
          <a:noFill/>
        </p:spPr>
        <p:txBody>
          <a:bodyPr>
            <a:spAutoFit/>
          </a:bodyPr>
          <a:lstStyle/>
          <a:p>
            <a:pPr>
              <a:defRPr/>
            </a:pPr>
            <a:r>
              <a:rPr lang="en-US" sz="2400" dirty="0">
                <a:solidFill>
                  <a:schemeClr val="accent1">
                    <a:lumMod val="50000"/>
                  </a:schemeClr>
                </a:solidFill>
                <a:latin typeface="Adobe Heiti Std R" pitchFamily="34" charset="-128"/>
                <a:ea typeface="Adobe Heiti Std R" pitchFamily="34" charset="-128"/>
                <a:cs typeface="Arial" charset="0"/>
              </a:rPr>
              <a:t>Example textures: </a:t>
            </a:r>
          </a:p>
          <a:p>
            <a:pPr>
              <a:defRPr/>
            </a:pPr>
            <a:r>
              <a:rPr lang="en-US" sz="2400" dirty="0">
                <a:latin typeface="Arial" charset="0"/>
                <a:cs typeface="Arial" charset="0"/>
              </a:rPr>
              <a:t>Thursday – orange corrugated paper* or orange foam sheeting</a:t>
            </a:r>
            <a:endParaRPr lang="en-US" sz="2400" i="1" dirty="0">
              <a:latin typeface="Arial" charset="0"/>
              <a:cs typeface="Arial" charset="0"/>
            </a:endParaRPr>
          </a:p>
          <a:p>
            <a:pPr>
              <a:defRPr/>
            </a:pPr>
            <a:r>
              <a:rPr lang="en-US" sz="2400" dirty="0">
                <a:latin typeface="Arial" charset="0"/>
                <a:cs typeface="Arial" charset="0"/>
              </a:rPr>
              <a:t>Friday – purple rubber shelf liner</a:t>
            </a:r>
          </a:p>
          <a:p>
            <a:pPr>
              <a:defRPr/>
            </a:pPr>
            <a:r>
              <a:rPr lang="en-US" sz="2400" dirty="0">
                <a:latin typeface="Arial" charset="0"/>
                <a:cs typeface="Arial" charset="0"/>
              </a:rPr>
              <a:t>*</a:t>
            </a:r>
            <a:r>
              <a:rPr lang="en-US" sz="1200" dirty="0">
                <a:latin typeface="Arial" charset="0"/>
                <a:cs typeface="Arial" charset="0"/>
              </a:rPr>
              <a:t>http://www.dickblick.com/items/11214-1009/?wmcp=google&amp;wmcid=items&amp;wmckw=11214-1009</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7D7E266-7869-3D3C-D7B5-A8B5D66CA81A}"/>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3</a:t>
            </a:r>
          </a:p>
        </p:txBody>
      </p:sp>
      <p:sp>
        <p:nvSpPr>
          <p:cNvPr id="8195" name="Content Placeholder 2">
            <a:extLst>
              <a:ext uri="{FF2B5EF4-FFF2-40B4-BE49-F238E27FC236}">
                <a16:creationId xmlns:a16="http://schemas.microsoft.com/office/drawing/2014/main" id="{D800131F-6AAD-2D46-5F87-113FF71E834F}"/>
              </a:ext>
            </a:extLst>
          </p:cNvPr>
          <p:cNvSpPr>
            <a:spLocks noGrp="1"/>
          </p:cNvSpPr>
          <p:nvPr>
            <p:ph idx="1"/>
          </p:nvPr>
        </p:nvSpPr>
        <p:spPr>
          <a:xfrm>
            <a:off x="152400" y="914400"/>
            <a:ext cx="8686800" cy="685800"/>
          </a:xfrm>
        </p:spPr>
        <p:txBody>
          <a:bodyPr/>
          <a:lstStyle/>
          <a:p>
            <a:pPr eaLnBrk="1" hangingPunct="1"/>
            <a:r>
              <a:rPr lang="en-US" altLang="en-US" sz="3600"/>
              <a:t>Use easily replaceable textures for each day</a:t>
            </a:r>
          </a:p>
          <a:p>
            <a:pPr eaLnBrk="1" hangingPunct="1">
              <a:buFont typeface="Arial" panose="020B0604020202020204" pitchFamily="34" charset="0"/>
              <a:buNone/>
            </a:pPr>
            <a:endParaRPr lang="en-US" altLang="en-US" sz="3600"/>
          </a:p>
          <a:p>
            <a:pPr eaLnBrk="1" hangingPunct="1">
              <a:buFont typeface="Arial" panose="020B0604020202020204" pitchFamily="34" charset="0"/>
              <a:buNone/>
            </a:pPr>
            <a:endParaRPr lang="en-US" altLang="en-US" sz="3600"/>
          </a:p>
        </p:txBody>
      </p:sp>
      <p:pic>
        <p:nvPicPr>
          <p:cNvPr id="8196" name="Picture 3" descr="Tactile calendar close-up of two rows of foam squares with textures, Saturday and Sunday. Velcro to attach items">
            <a:extLst>
              <a:ext uri="{FF2B5EF4-FFF2-40B4-BE49-F238E27FC236}">
                <a16:creationId xmlns:a16="http://schemas.microsoft.com/office/drawing/2014/main" id="{A7A80B67-EB61-0389-C348-E676900D1F01}"/>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l="70001" t="26666" r="2499" b="51111"/>
          <a:stretch>
            <a:fillRect/>
          </a:stretch>
        </p:blipFill>
        <p:spPr bwMode="auto">
          <a:xfrm>
            <a:off x="1981200" y="1676400"/>
            <a:ext cx="5029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A10B4BC-8898-96EB-DA57-6BB0855977DD}"/>
              </a:ext>
            </a:extLst>
          </p:cNvPr>
          <p:cNvSpPr txBox="1"/>
          <p:nvPr/>
        </p:nvSpPr>
        <p:spPr>
          <a:xfrm>
            <a:off x="381000" y="4953000"/>
            <a:ext cx="8534400" cy="1570038"/>
          </a:xfrm>
          <a:prstGeom prst="rect">
            <a:avLst/>
          </a:prstGeom>
          <a:noFill/>
        </p:spPr>
        <p:txBody>
          <a:bodyPr>
            <a:spAutoFit/>
          </a:bodyPr>
          <a:lstStyle/>
          <a:p>
            <a:pPr>
              <a:defRPr/>
            </a:pPr>
            <a:r>
              <a:rPr lang="en-US" sz="2400" dirty="0">
                <a:solidFill>
                  <a:schemeClr val="accent1">
                    <a:lumMod val="50000"/>
                  </a:schemeClr>
                </a:solidFill>
                <a:latin typeface="Adobe Heiti Std R" pitchFamily="34" charset="-128"/>
                <a:ea typeface="Adobe Heiti Std R" pitchFamily="34" charset="-128"/>
                <a:cs typeface="Arial" charset="0"/>
              </a:rPr>
              <a:t>Example textures: </a:t>
            </a:r>
          </a:p>
          <a:p>
            <a:pPr>
              <a:defRPr/>
            </a:pPr>
            <a:r>
              <a:rPr lang="en-US" sz="2400" dirty="0">
                <a:latin typeface="Arial" charset="0"/>
                <a:cs typeface="Arial" charset="0"/>
              </a:rPr>
              <a:t>Saturday – green waffle paper or green textured felt</a:t>
            </a:r>
            <a:endParaRPr lang="en-US" sz="2400" i="1" dirty="0">
              <a:latin typeface="Arial" charset="0"/>
              <a:cs typeface="Arial" charset="0"/>
            </a:endParaRPr>
          </a:p>
          <a:p>
            <a:pPr>
              <a:defRPr/>
            </a:pPr>
            <a:r>
              <a:rPr lang="en-US" sz="2400" dirty="0">
                <a:latin typeface="Arial" charset="0"/>
                <a:cs typeface="Arial" charset="0"/>
              </a:rPr>
              <a:t>Sunday – yellow thin sheets of sponge material or wide  	yellow satin ribbon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50B0C41-AE67-11D1-3DEB-04DCFC528C44}"/>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4</a:t>
            </a:r>
          </a:p>
        </p:txBody>
      </p:sp>
      <p:sp>
        <p:nvSpPr>
          <p:cNvPr id="9219" name="Content Placeholder 2">
            <a:extLst>
              <a:ext uri="{FF2B5EF4-FFF2-40B4-BE49-F238E27FC236}">
                <a16:creationId xmlns:a16="http://schemas.microsoft.com/office/drawing/2014/main" id="{F79F8AA9-E50C-76A4-9713-FBE89D06273A}"/>
              </a:ext>
            </a:extLst>
          </p:cNvPr>
          <p:cNvSpPr>
            <a:spLocks noGrp="1"/>
          </p:cNvSpPr>
          <p:nvPr>
            <p:ph idx="1"/>
          </p:nvPr>
        </p:nvSpPr>
        <p:spPr>
          <a:xfrm>
            <a:off x="152400" y="1219200"/>
            <a:ext cx="8686800" cy="4525963"/>
          </a:xfrm>
        </p:spPr>
        <p:txBody>
          <a:bodyPr/>
          <a:lstStyle/>
          <a:p>
            <a:pPr eaLnBrk="1" hangingPunct="1"/>
            <a:r>
              <a:rPr lang="en-US" altLang="en-US" sz="3600"/>
              <a:t>Alternate textures; avoid aversive textures</a:t>
            </a:r>
          </a:p>
          <a:p>
            <a:pPr eaLnBrk="1" hangingPunct="1"/>
            <a:r>
              <a:rPr lang="en-US" altLang="en-US" sz="3600"/>
              <a:t>Alternate light/bright and dark colors</a:t>
            </a:r>
          </a:p>
          <a:p>
            <a:pPr eaLnBrk="1" hangingPunct="1">
              <a:buFont typeface="Arial" panose="020B0604020202020204" pitchFamily="34" charset="0"/>
              <a:buNone/>
            </a:pPr>
            <a:endParaRPr lang="en-US" altLang="en-US" sz="3600"/>
          </a:p>
        </p:txBody>
      </p:sp>
      <p:pic>
        <p:nvPicPr>
          <p:cNvPr id="9220" name="Picture 3" descr="Tactile calendar close-up of a week of foam squares with textures. Velcro to attach items">
            <a:extLst>
              <a:ext uri="{FF2B5EF4-FFF2-40B4-BE49-F238E27FC236}">
                <a16:creationId xmlns:a16="http://schemas.microsoft.com/office/drawing/2014/main" id="{0C7356D2-9FE2-150E-054F-1F66EB4E4E4F}"/>
              </a:ext>
            </a:extLst>
          </p:cNvPr>
          <p:cNvPicPr>
            <a:picLocks noChangeAspect="1"/>
          </p:cNvPicPr>
          <p:nvPr/>
        </p:nvPicPr>
        <p:blipFill>
          <a:blip r:embed="rId2">
            <a:lum bright="12000" contrast="30000"/>
            <a:extLst>
              <a:ext uri="{28A0092B-C50C-407E-A947-70E740481C1C}">
                <a14:useLocalDpi xmlns:a14="http://schemas.microsoft.com/office/drawing/2010/main" val="0"/>
              </a:ext>
            </a:extLst>
          </a:blip>
          <a:srcRect t="21111" r="2499" b="48889"/>
          <a:stretch>
            <a:fillRect/>
          </a:stretch>
        </p:blipFill>
        <p:spPr bwMode="auto">
          <a:xfrm>
            <a:off x="152400" y="3505200"/>
            <a:ext cx="8915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90980B2-031C-DE40-001A-86190DDC1C7D}"/>
              </a:ext>
            </a:extLst>
          </p:cNvPr>
          <p:cNvSpPr>
            <a:spLocks noGrp="1"/>
          </p:cNvSpPr>
          <p:nvPr>
            <p:ph type="title"/>
          </p:nvPr>
        </p:nvSpPr>
        <p:spPr>
          <a:xfrm>
            <a:off x="457200" y="0"/>
            <a:ext cx="8229600" cy="1143000"/>
          </a:xfrm>
        </p:spPr>
        <p:txBody>
          <a:bodyPr/>
          <a:lstStyle/>
          <a:p>
            <a:pPr eaLnBrk="1" hangingPunct="1"/>
            <a:r>
              <a:rPr lang="en-US" altLang="en-US" dirty="0">
                <a:solidFill>
                  <a:schemeClr val="tx2"/>
                </a:solidFill>
                <a:latin typeface="Adobe Heiti Std R" pitchFamily="34" charset="-128"/>
                <a:ea typeface="Adobe Heiti Std R" pitchFamily="34" charset="-128"/>
              </a:rPr>
              <a:t>Tactile Calendar Tips 5</a:t>
            </a:r>
          </a:p>
        </p:txBody>
      </p:sp>
      <p:sp>
        <p:nvSpPr>
          <p:cNvPr id="10243" name="Content Placeholder 2">
            <a:extLst>
              <a:ext uri="{FF2B5EF4-FFF2-40B4-BE49-F238E27FC236}">
                <a16:creationId xmlns:a16="http://schemas.microsoft.com/office/drawing/2014/main" id="{29F250AF-1D1E-5526-C38F-5174A3FBDA74}"/>
              </a:ext>
            </a:extLst>
          </p:cNvPr>
          <p:cNvSpPr>
            <a:spLocks noGrp="1"/>
          </p:cNvSpPr>
          <p:nvPr>
            <p:ph idx="1"/>
          </p:nvPr>
        </p:nvSpPr>
        <p:spPr>
          <a:xfrm>
            <a:off x="152400" y="990600"/>
            <a:ext cx="8991600" cy="4525963"/>
          </a:xfrm>
        </p:spPr>
        <p:txBody>
          <a:bodyPr/>
          <a:lstStyle/>
          <a:p>
            <a:pPr eaLnBrk="1" hangingPunct="1"/>
            <a:r>
              <a:rPr lang="en-US" altLang="en-US" sz="3600"/>
              <a:t>Label each day in print and/or with Braille</a:t>
            </a:r>
          </a:p>
          <a:p>
            <a:pPr eaLnBrk="1" hangingPunct="1"/>
            <a:r>
              <a:rPr lang="en-US" altLang="en-US" sz="3600"/>
              <a:t>Place 1-3 pieces of soft Velcro® in middle  of front side; 1 piece rough Velcro® on back side</a:t>
            </a:r>
          </a:p>
          <a:p>
            <a:pPr eaLnBrk="1" hangingPunct="1">
              <a:buFont typeface="Arial" panose="020B0604020202020204" pitchFamily="34" charset="0"/>
              <a:buNone/>
            </a:pPr>
            <a:endParaRPr lang="en-US" altLang="en-US" sz="3600"/>
          </a:p>
        </p:txBody>
      </p:sp>
      <p:pic>
        <p:nvPicPr>
          <p:cNvPr id="10246" name="Picture 7" descr="Monday">
            <a:extLst>
              <a:ext uri="{FF2B5EF4-FFF2-40B4-BE49-F238E27FC236}">
                <a16:creationId xmlns:a16="http://schemas.microsoft.com/office/drawing/2014/main" id="{7A9767CB-6EFF-D6E2-F104-550BC50C9CFE}"/>
              </a:ext>
            </a:extLst>
          </p:cNvPr>
          <p:cNvPicPr>
            <a:picLocks noChangeAspect="1"/>
          </p:cNvPicPr>
          <p:nvPr/>
        </p:nvPicPr>
        <p:blipFill>
          <a:blip r:embed="rId2">
            <a:extLst>
              <a:ext uri="{28A0092B-C50C-407E-A947-70E740481C1C}">
                <a14:useLocalDpi xmlns:a14="http://schemas.microsoft.com/office/drawing/2010/main" val="0"/>
              </a:ext>
            </a:extLst>
          </a:blip>
          <a:srcRect l="18910" t="17778" r="43910" b="62393"/>
          <a:stretch>
            <a:fillRect/>
          </a:stretch>
        </p:blipFill>
        <p:spPr bwMode="auto">
          <a:xfrm>
            <a:off x="1600200" y="3048000"/>
            <a:ext cx="3810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6" descr="Saturday">
            <a:extLst>
              <a:ext uri="{FF2B5EF4-FFF2-40B4-BE49-F238E27FC236}">
                <a16:creationId xmlns:a16="http://schemas.microsoft.com/office/drawing/2014/main" id="{C0D74215-6D62-78CA-2456-83F76DC6FEDA}"/>
              </a:ext>
            </a:extLst>
          </p:cNvPr>
          <p:cNvPicPr>
            <a:picLocks noChangeAspect="1"/>
          </p:cNvPicPr>
          <p:nvPr/>
        </p:nvPicPr>
        <p:blipFill>
          <a:blip r:embed="rId3">
            <a:extLst>
              <a:ext uri="{28A0092B-C50C-407E-A947-70E740481C1C}">
                <a14:useLocalDpi xmlns:a14="http://schemas.microsoft.com/office/drawing/2010/main" val="0"/>
              </a:ext>
            </a:extLst>
          </a:blip>
          <a:srcRect l="16667" r="28333" b="14444"/>
          <a:stretch>
            <a:fillRect/>
          </a:stretch>
        </p:blipFill>
        <p:spPr bwMode="auto">
          <a:xfrm>
            <a:off x="5715000" y="2895600"/>
            <a:ext cx="16764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3" descr="Tactile calendar close-up of a week of foam squares with textures. Velcro to attach items.">
            <a:extLst>
              <a:ext uri="{FF2B5EF4-FFF2-40B4-BE49-F238E27FC236}">
                <a16:creationId xmlns:a16="http://schemas.microsoft.com/office/drawing/2014/main" id="{BBDCEC00-E9EE-E938-D836-287AED9EDF13}"/>
              </a:ext>
            </a:extLst>
          </p:cNvPr>
          <p:cNvPicPr>
            <a:picLocks noChangeAspect="1"/>
          </p:cNvPicPr>
          <p:nvPr/>
        </p:nvPicPr>
        <p:blipFill>
          <a:blip r:embed="rId4">
            <a:lum bright="12000" contrast="30000"/>
            <a:extLst>
              <a:ext uri="{28A0092B-C50C-407E-A947-70E740481C1C}">
                <a14:useLocalDpi xmlns:a14="http://schemas.microsoft.com/office/drawing/2010/main" val="0"/>
              </a:ext>
            </a:extLst>
          </a:blip>
          <a:srcRect t="21111" r="2499" b="48889"/>
          <a:stretch>
            <a:fillRect/>
          </a:stretch>
        </p:blipFill>
        <p:spPr bwMode="auto">
          <a:xfrm>
            <a:off x="76200" y="4724400"/>
            <a:ext cx="8915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CF7B2960E4DB44BE64584B12952AC4" ma:contentTypeVersion="18" ma:contentTypeDescription="Create a new document." ma:contentTypeScope="" ma:versionID="8440d6f893fd61e3d4fcbdb758aca0fc">
  <xsd:schema xmlns:xsd="http://www.w3.org/2001/XMLSchema" xmlns:xs="http://www.w3.org/2001/XMLSchema" xmlns:p="http://schemas.microsoft.com/office/2006/metadata/properties" xmlns:ns2="eb994281-2280-4952-9b17-adff6d7abc80" xmlns:ns3="076c4da2-edcd-4a2e-9a18-fbe0f37ea4ac" targetNamespace="http://schemas.microsoft.com/office/2006/metadata/properties" ma:root="true" ma:fieldsID="f49ead25d622c8a00c61157dd5c5716d" ns2:_="" ns3:_="">
    <xsd:import namespace="eb994281-2280-4952-9b17-adff6d7abc80"/>
    <xsd:import namespace="076c4da2-edcd-4a2e-9a18-fbe0f37ea4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994281-2280-4952-9b17-adff6d7ab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6c4da2-edcd-4a2e-9a18-fbe0f37ea4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ae2a5f6-91b3-44da-b5c3-7380f9ed3981}" ma:internalName="TaxCatchAll" ma:showField="CatchAllData" ma:web="076c4da2-edcd-4a2e-9a18-fbe0f37ea4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76c4da2-edcd-4a2e-9a18-fbe0f37ea4ac" xsi:nil="true"/>
    <lcf76f155ced4ddcb4097134ff3c332f xmlns="eb994281-2280-4952-9b17-adff6d7abc8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024DB48-EBE1-49C9-9B72-AB48FCD4C439}"/>
</file>

<file path=customXml/itemProps2.xml><?xml version="1.0" encoding="utf-8"?>
<ds:datastoreItem xmlns:ds="http://schemas.openxmlformats.org/officeDocument/2006/customXml" ds:itemID="{A8B862F8-90CE-4038-A378-8204869493BC}">
  <ds:schemaRefs>
    <ds:schemaRef ds:uri="http://schemas.microsoft.com/sharepoint/v3/contenttype/forms"/>
  </ds:schemaRefs>
</ds:datastoreItem>
</file>

<file path=customXml/itemProps3.xml><?xml version="1.0" encoding="utf-8"?>
<ds:datastoreItem xmlns:ds="http://schemas.openxmlformats.org/officeDocument/2006/customXml" ds:itemID="{EFF8B789-076E-4E12-A8CD-8DEB8AC28472}"/>
</file>

<file path=docProps/app.xml><?xml version="1.0" encoding="utf-8"?>
<Properties xmlns="http://schemas.openxmlformats.org/officeDocument/2006/extended-properties" xmlns:vt="http://schemas.openxmlformats.org/officeDocument/2006/docPropsVTypes">
  <TotalTime>1595</TotalTime>
  <Words>1763</Words>
  <Application>Microsoft Macintosh PowerPoint</Application>
  <PresentationFormat>On-screen Show (4:3)</PresentationFormat>
  <Paragraphs>206</Paragraphs>
  <Slides>43</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Adobe Heiti Std R</vt:lpstr>
      <vt:lpstr>Arial</vt:lpstr>
      <vt:lpstr>Calibri</vt:lpstr>
      <vt:lpstr>Office Theme</vt:lpstr>
      <vt:lpstr>Creating &amp; Using                         Tactile Calendars  </vt:lpstr>
      <vt:lpstr>Tactile Calendar Skills 1</vt:lpstr>
      <vt:lpstr>Tactile Calendar Skills 2</vt:lpstr>
      <vt:lpstr>Tactile Calendar Tips 1-5</vt:lpstr>
      <vt:lpstr>Tactile Calendar Tips 1</vt:lpstr>
      <vt:lpstr>Tactile Calendar Tips 2</vt:lpstr>
      <vt:lpstr>Tactile Calendar Tips 3</vt:lpstr>
      <vt:lpstr>Tactile Calendar Tips 4</vt:lpstr>
      <vt:lpstr>Tactile Calendar Tips 5</vt:lpstr>
      <vt:lpstr>Tactile Monthly Calendar Tips 1-10</vt:lpstr>
      <vt:lpstr>Tactile Monthly Calendar Tips 1</vt:lpstr>
      <vt:lpstr>Tactile Monthly Calendar Tips 2</vt:lpstr>
      <vt:lpstr>Tactile Monthly Calendar Tips 3</vt:lpstr>
      <vt:lpstr>Tactile Monthly Calendar Tips 4</vt:lpstr>
      <vt:lpstr>Tactile Monthly Calendar Tips 5</vt:lpstr>
      <vt:lpstr>Tactile Monthly Calendar Tips 6</vt:lpstr>
      <vt:lpstr>Tactile Monthly Calendar Tips 7</vt:lpstr>
      <vt:lpstr>Tactile Monthly Calendar Tips 8</vt:lpstr>
      <vt:lpstr>Tactile Monthly Calendar Tips 9</vt:lpstr>
      <vt:lpstr>Tactile Monthly Calendar Tips 10</vt:lpstr>
      <vt:lpstr>Tactile Calendar Teaching Strategies 1-9</vt:lpstr>
      <vt:lpstr>Tactile Calendar Teaching Strategies 1</vt:lpstr>
      <vt:lpstr>Tactile Calendar Teaching Strategies 2</vt:lpstr>
      <vt:lpstr>Tactile Calendar Teaching Strategies 3</vt:lpstr>
      <vt:lpstr>Tactile Calendar Teaching Strategies 4</vt:lpstr>
      <vt:lpstr>Tactile Calendar Teaching Strategies 5</vt:lpstr>
      <vt:lpstr>Tactile Calendar Teaching Strategies 6</vt:lpstr>
      <vt:lpstr>Tactile Calendar Teaching Strategies 7</vt:lpstr>
      <vt:lpstr>Tactile Calendar Teaching Strategies 8</vt:lpstr>
      <vt:lpstr>Tactile Calendar System for Home Use</vt:lpstr>
      <vt:lpstr>Everlasting Tactile Calendar 1</vt:lpstr>
      <vt:lpstr>Everlasting Tactile Calendar</vt:lpstr>
      <vt:lpstr>Everlasting Tactile Calendar 2</vt:lpstr>
      <vt:lpstr>Everlasting Tactile Calendar 3</vt:lpstr>
      <vt:lpstr>Lenten Tactile Calendar</vt:lpstr>
      <vt:lpstr>Weekdays to Print on Cardstock</vt:lpstr>
      <vt:lpstr>“stay home” to print on cardstock</vt:lpstr>
      <vt:lpstr>Numbers to print on cardstock</vt:lpstr>
      <vt:lpstr>Numbers to print on cardstock 2</vt:lpstr>
      <vt:lpstr>Numbers to print on cardstock 3</vt:lpstr>
      <vt:lpstr>Numbers to print on cardstock 4</vt:lpstr>
      <vt:lpstr>Numbers to print on cardstock 5</vt:lpstr>
      <vt:lpstr>Numbers to print on cardstock 6</vt:lpstr>
    </vt:vector>
  </TitlesOfParts>
  <Company>GCPS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Tactile Calendars</dc:title>
  <dc:creator>e199401869</dc:creator>
  <cp:lastModifiedBy>John Deever</cp:lastModifiedBy>
  <cp:revision>144</cp:revision>
  <dcterms:created xsi:type="dcterms:W3CDTF">2012-04-11T14:37:18Z</dcterms:created>
  <dcterms:modified xsi:type="dcterms:W3CDTF">2026-04-16T12:57:39Z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0x0101003BCF7B2960E4DB44BE64584B12952AC4</vt:lpwstr>
  </property>
</Properties>
</file>