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entation.xml" ContentType="application/vnd.openxmlformats-officedocument.presentationml.presentation.main+xml"/>
  <Override PartName="/ppt/slides/slide9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89" autoAdjust="0"/>
    <p:restoredTop sz="94596" autoAdjust="0"/>
  </p:normalViewPr>
  <p:slideViewPr>
    <p:cSldViewPr>
      <p:cViewPr varScale="1">
        <p:scale>
          <a:sx n="116" d="100"/>
          <a:sy n="116" d="100"/>
        </p:scale>
        <p:origin x="38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6" Type="http://schemas.openxmlformats.org/officeDocument/2006/relationships/slide" Target="slides/slide13.xml"/><Relationship Id="rId107" Type="http://schemas.openxmlformats.org/officeDocument/2006/relationships/viewProps" Target="viewProps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theme" Target="theme/theme1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presProps" Target="pres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tableStyles" Target="tableStyles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customXml" Target="../customXml/item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97C413E-53FD-E474-4D84-6C2AF8F448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EE9A21F-EA0D-F271-B764-DAA39DB55A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556084-F325-9B4D-3241-4209299565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26759-AE69-EF47-8B03-149AFC04F6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5571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A5293FF-C651-B119-E400-12EB7F40CC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B5C0525-63FE-064C-29EA-4708B586DE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45E9AE8-A71B-468C-5BBF-F5B186A4C5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C7027-FAB6-7540-B792-6DDF900DDC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3924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E84F29B-5724-3CBC-39DF-595AF7F082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C28740D-DC7A-87A6-18DC-FE21F58FE6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940ABC5-AD52-847B-F8C1-F60BE37744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E2368-E625-2842-95D4-F9A7A78E23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5804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31ACFF0-E52B-B559-9B92-22B9F64DAD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662BCFE-4ABD-175E-D580-84AA64E6EB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D17120A-4580-1F7A-F2D8-F18392151C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1E32-28BA-FF44-A74E-E4994275CC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463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843A286-4AFA-9C69-62ED-692751DCD7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B3546D7-2C4A-DC38-88A3-716992BC8E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0B198B3-09A9-E5C6-315A-47A35243AB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C15A0-CB27-F04A-B6E4-C634E91601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1287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27C4F4-2AC1-FB7F-016A-928BB17E62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6816D7-A382-61D4-8927-847BD52BC5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A710BD-86E6-8219-EBB3-8C52E9395F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89C9F-98AB-7A40-A869-B88FE168CB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057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6627964-1F77-8980-3EE0-DADD6E0A83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CFDD791-92CE-79CF-1622-4E21D19EBC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54269F7-D7DC-83C7-A710-58FF10C729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89F64-51B7-5149-B635-FB3530CEB1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711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A017B81-20C8-F765-622E-3D061097FC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DCA2006-BC27-C298-E43E-4D24A04A5E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9EA1A43-9FD9-9AF6-D93E-214EB6B198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A5026-04B7-4A4C-B285-3A922E6444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2488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F30EEE5-48DC-1590-1429-BE2B9EA821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EBAC44F-208D-9F31-6E17-39D5305490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464D95D-3F94-1630-2406-121A99218E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F7279-B9AD-3644-A157-E0B59C0947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2206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241587-FDE9-7BA9-8952-8EA897B54B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9CC896-0868-B1C1-DFA8-5C9F7E2C27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3E35CC-9D4C-A877-6C13-2C858AE31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34716-C039-CE44-8283-2BF108FEC8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6374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0AF9E4-C0D9-F50F-4E16-FB69DDA728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0BEE63-D979-DF71-CD74-B72A00AEF1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C3BACB-6A43-8CA3-D9A4-7BB9833C58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55DB8-DBFD-E647-B5CF-7F3CE87CB7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6825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84EFA98-6097-844A-0770-59F368C183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C0A1569-EB00-892B-F633-617ED5CEFD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D504086-0116-3EF8-A041-7053186775A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808E330-9F75-36F9-65F3-40A892CFA06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4CCBC741-28E0-C4A3-542E-52C18F8478B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7839B44F-0A25-3946-B9E6-D4AE4188F2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D5DE874-FFA4-FDCC-A6BC-F3FAE73AD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905000"/>
            <a:ext cx="6858000" cy="2387600"/>
          </a:xfrm>
        </p:spPr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50 States Capitals Game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5B7932B2-77FA-349F-FEB8-E9FF3CFFD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Madison is that capital of what state?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4E3FD11B-38FB-FBED-A93C-C3BF81E514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Kentucky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West Virginia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New York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Iowa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>
            <a:extLst>
              <a:ext uri="{FF2B5EF4-FFF2-40B4-BE49-F238E27FC236}">
                <a16:creationId xmlns:a16="http://schemas.microsoft.com/office/drawing/2014/main" id="{88FF12B9-E2EC-6F5E-883B-67049297B2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Saint Paul is the capital of what state?</a:t>
            </a:r>
          </a:p>
        </p:txBody>
      </p:sp>
      <p:sp>
        <p:nvSpPr>
          <p:cNvPr id="114690" name="Rectangle 3">
            <a:extLst>
              <a:ext uri="{FF2B5EF4-FFF2-40B4-BE49-F238E27FC236}">
                <a16:creationId xmlns:a16="http://schemas.microsoft.com/office/drawing/2014/main" id="{3FB2FBBB-F3AB-4F7D-FF75-206F235C8C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Minnesota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Michigan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Wisconsin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Ohio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>
            <a:extLst>
              <a:ext uri="{FF2B5EF4-FFF2-40B4-BE49-F238E27FC236}">
                <a16:creationId xmlns:a16="http://schemas.microsoft.com/office/drawing/2014/main" id="{D33EF741-98EA-0303-8829-7A1A6EB900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chemeClr val="bg1"/>
                </a:solidFill>
              </a:rPr>
              <a:t>Saint Paul, MINNESOTA</a:t>
            </a:r>
          </a:p>
        </p:txBody>
      </p:sp>
      <p:sp>
        <p:nvSpPr>
          <p:cNvPr id="115714" name="Rectangle 3">
            <a:extLst>
              <a:ext uri="{FF2B5EF4-FFF2-40B4-BE49-F238E27FC236}">
                <a16:creationId xmlns:a16="http://schemas.microsoft.com/office/drawing/2014/main" id="{2CF9283C-08F5-00E6-16A8-09AA68C27A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15716" name="Picture 5" descr="Minnesota with red star in location of capital">
            <a:extLst>
              <a:ext uri="{FF2B5EF4-FFF2-40B4-BE49-F238E27FC236}">
                <a16:creationId xmlns:a16="http://schemas.microsoft.com/office/drawing/2014/main" id="{7AB52D79-8404-697B-FA2C-42222A190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14600"/>
            <a:ext cx="25590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5" name="Picture 4" descr="Minnesota flag">
            <a:extLst>
              <a:ext uri="{FF2B5EF4-FFF2-40B4-BE49-F238E27FC236}">
                <a16:creationId xmlns:a16="http://schemas.microsoft.com/office/drawing/2014/main" id="{D439EE0B-6618-5A5D-521C-EB4692F52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823089" y="3200400"/>
            <a:ext cx="2622021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>
            <a:extLst>
              <a:ext uri="{FF2B5EF4-FFF2-40B4-BE49-F238E27FC236}">
                <a16:creationId xmlns:a16="http://schemas.microsoft.com/office/drawing/2014/main" id="{593B04B8-DD10-FBED-B435-71407B4024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NOW THAT YOU KNOW ALL 50 STATES…</a:t>
            </a:r>
          </a:p>
        </p:txBody>
      </p:sp>
      <p:sp>
        <p:nvSpPr>
          <p:cNvPr id="105475" name="Rectangle 3">
            <a:extLst>
              <a:ext uri="{FF2B5EF4-FFF2-40B4-BE49-F238E27FC236}">
                <a16:creationId xmlns:a16="http://schemas.microsoft.com/office/drawing/2014/main" id="{8C4ABD49-1ED2-C4D7-AC36-D2489AA978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>
              <a:solidFill>
                <a:schemeClr val="bg1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chemeClr val="bg1"/>
                </a:solidFill>
              </a:rPr>
              <a:t>Uncle Sam knows you will do great on your test!</a:t>
            </a:r>
          </a:p>
        </p:txBody>
      </p:sp>
      <p:pic>
        <p:nvPicPr>
          <p:cNvPr id="116739" name="Picture 5" descr="Uncle Sam Wants You. ">
            <a:extLst>
              <a:ext uri="{FF2B5EF4-FFF2-40B4-BE49-F238E27FC236}">
                <a16:creationId xmlns:a16="http://schemas.microsoft.com/office/drawing/2014/main" id="{8F7A39FC-E4BC-6A7A-4616-A7E677D55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71600"/>
            <a:ext cx="3241675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C76FC9C7-F9D6-AD2C-EB79-3E331BAEAB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Madison, WISCONSIN</a:t>
            </a:r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8EDEB60A-9380-33BD-50C6-6AD91EB419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3555" name="Picture 4" descr="Wisconsin with red star in location of capital">
            <a:extLst>
              <a:ext uri="{FF2B5EF4-FFF2-40B4-BE49-F238E27FC236}">
                <a16:creationId xmlns:a16="http://schemas.microsoft.com/office/drawing/2014/main" id="{6785F5F1-9F3A-0A27-5E86-8CF33BD14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819400"/>
            <a:ext cx="224155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 descr="Wisconsin flag">
            <a:extLst>
              <a:ext uri="{FF2B5EF4-FFF2-40B4-BE49-F238E27FC236}">
                <a16:creationId xmlns:a16="http://schemas.microsoft.com/office/drawing/2014/main" id="{45CBA3E3-4B60-DBC5-93DE-515B23033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24200"/>
            <a:ext cx="2438400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71E73ED9-6541-1743-46E4-3097F67193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Phoenix is the capital of what state?</a:t>
            </a:r>
          </a:p>
        </p:txBody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85C4BB37-18B3-FFEF-6D90-25366934BC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Arkansas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Virginia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Tennessee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Arizona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381D4721-78F7-440A-EC42-64C68C94D4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Phoenix, ARIZONA</a:t>
            </a:r>
          </a:p>
        </p:txBody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DCE17995-0846-F5A2-DD8D-BBAAF82A39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5603" name="Picture 4" descr="Arizona with red star in location of capital">
            <a:extLst>
              <a:ext uri="{FF2B5EF4-FFF2-40B4-BE49-F238E27FC236}">
                <a16:creationId xmlns:a16="http://schemas.microsoft.com/office/drawing/2014/main" id="{170A54C5-9126-790C-BBEF-CD9018300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43200"/>
            <a:ext cx="22764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5" descr="Arizona flag">
            <a:extLst>
              <a:ext uri="{FF2B5EF4-FFF2-40B4-BE49-F238E27FC236}">
                <a16:creationId xmlns:a16="http://schemas.microsoft.com/office/drawing/2014/main" id="{A8D16758-4F05-95B8-1AC0-60E91BD35B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429000"/>
            <a:ext cx="2209800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976EAE78-927D-FA09-AC1D-8B3D8ED66A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Charleston is the capital of what state?</a:t>
            </a:r>
          </a:p>
        </p:txBody>
      </p:sp>
      <p:sp>
        <p:nvSpPr>
          <p:cNvPr id="26626" name="Rectangle 3">
            <a:extLst>
              <a:ext uri="{FF2B5EF4-FFF2-40B4-BE49-F238E27FC236}">
                <a16:creationId xmlns:a16="http://schemas.microsoft.com/office/drawing/2014/main" id="{33305A39-6D70-A8BD-7394-A2907EF5A9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Virginia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West Virginia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Kentucky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South Carolina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id="{F7CD21C0-C2C4-C5F0-4B03-65F69ABF9A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chemeClr val="bg1"/>
                </a:solidFill>
              </a:rPr>
              <a:t>Charleston, WEST VIRGINIA</a:t>
            </a:r>
          </a:p>
        </p:txBody>
      </p:sp>
      <p:sp>
        <p:nvSpPr>
          <p:cNvPr id="27650" name="Rectangle 3">
            <a:extLst>
              <a:ext uri="{FF2B5EF4-FFF2-40B4-BE49-F238E27FC236}">
                <a16:creationId xmlns:a16="http://schemas.microsoft.com/office/drawing/2014/main" id="{3A1F77F0-2A84-3EE6-3637-A74DFF47A3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7651" name="Picture 4" descr="West Virginia with red star in location of capital">
            <a:extLst>
              <a:ext uri="{FF2B5EF4-FFF2-40B4-BE49-F238E27FC236}">
                <a16:creationId xmlns:a16="http://schemas.microsoft.com/office/drawing/2014/main" id="{439C1533-9EAF-4BD8-611C-D87D4B540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971800"/>
            <a:ext cx="2590800" cy="229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5" descr="West Virginia flag">
            <a:extLst>
              <a:ext uri="{FF2B5EF4-FFF2-40B4-BE49-F238E27FC236}">
                <a16:creationId xmlns:a16="http://schemas.microsoft.com/office/drawing/2014/main" id="{46AC3453-42CD-AF40-E618-70CF41B68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433763"/>
            <a:ext cx="2895600" cy="153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>
            <a:extLst>
              <a:ext uri="{FF2B5EF4-FFF2-40B4-BE49-F238E27FC236}">
                <a16:creationId xmlns:a16="http://schemas.microsoft.com/office/drawing/2014/main" id="{4ACBE2EE-229B-107D-5FBD-A33E29C989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Little Rock is the capital of what state?</a:t>
            </a:r>
          </a:p>
        </p:txBody>
      </p:sp>
      <p:sp>
        <p:nvSpPr>
          <p:cNvPr id="28674" name="Rectangle 3">
            <a:extLst>
              <a:ext uri="{FF2B5EF4-FFF2-40B4-BE49-F238E27FC236}">
                <a16:creationId xmlns:a16="http://schemas.microsoft.com/office/drawing/2014/main" id="{24B83DC2-DE1D-F434-6017-201C17D8B6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Alabama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Arkansas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North Carolina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Vermont</a:t>
            </a: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id="{EA81AAF9-A5F1-54CF-005A-CA9936C42B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Little Rock, ARKANSAS</a:t>
            </a:r>
          </a:p>
        </p:txBody>
      </p:sp>
      <p:sp>
        <p:nvSpPr>
          <p:cNvPr id="29698" name="Rectangle 3">
            <a:extLst>
              <a:ext uri="{FF2B5EF4-FFF2-40B4-BE49-F238E27FC236}">
                <a16:creationId xmlns:a16="http://schemas.microsoft.com/office/drawing/2014/main" id="{5D82257A-53E6-B851-A204-D7E65A9453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9700" name="Picture 5" descr="Arkansas with red star in location of capital">
            <a:extLst>
              <a:ext uri="{FF2B5EF4-FFF2-40B4-BE49-F238E27FC236}">
                <a16:creationId xmlns:a16="http://schemas.microsoft.com/office/drawing/2014/main" id="{CA3D22B2-4329-BC3E-3502-DDAC1A13A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25750"/>
            <a:ext cx="259080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4" descr="Arkansas flag">
            <a:extLst>
              <a:ext uri="{FF2B5EF4-FFF2-40B4-BE49-F238E27FC236}">
                <a16:creationId xmlns:a16="http://schemas.microsoft.com/office/drawing/2014/main" id="{7C29C78E-F10A-C9DB-C25C-0AB71012F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971800"/>
            <a:ext cx="2514600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:a16="http://schemas.microsoft.com/office/drawing/2014/main" id="{46B6D0AB-41AD-9819-8180-1FD3259F80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Olympia is the capital of what state?</a:t>
            </a:r>
          </a:p>
        </p:txBody>
      </p:sp>
      <p:sp>
        <p:nvSpPr>
          <p:cNvPr id="30722" name="Rectangle 3">
            <a:extLst>
              <a:ext uri="{FF2B5EF4-FFF2-40B4-BE49-F238E27FC236}">
                <a16:creationId xmlns:a16="http://schemas.microsoft.com/office/drawing/2014/main" id="{95B4D2DE-F377-1A49-2D7F-BA3A1C5921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Utah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New Jersey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Texas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Washington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>
            <a:extLst>
              <a:ext uri="{FF2B5EF4-FFF2-40B4-BE49-F238E27FC236}">
                <a16:creationId xmlns:a16="http://schemas.microsoft.com/office/drawing/2014/main" id="{22C02A82-9220-A678-F447-BBA7B2FF3C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Olympia, WASHINGTON</a:t>
            </a:r>
          </a:p>
        </p:txBody>
      </p:sp>
      <p:sp>
        <p:nvSpPr>
          <p:cNvPr id="31746" name="Rectangle 3">
            <a:extLst>
              <a:ext uri="{FF2B5EF4-FFF2-40B4-BE49-F238E27FC236}">
                <a16:creationId xmlns:a16="http://schemas.microsoft.com/office/drawing/2014/main" id="{4C9792D8-7990-C3BA-EB99-B2A60B5AD4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1747" name="Picture 4" descr="Washington with red star in location of capital">
            <a:extLst>
              <a:ext uri="{FF2B5EF4-FFF2-40B4-BE49-F238E27FC236}">
                <a16:creationId xmlns:a16="http://schemas.microsoft.com/office/drawing/2014/main" id="{8B4675BA-DF62-6360-531D-6D9A04C9D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933700"/>
            <a:ext cx="32004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5" descr="Washington with red star in location of capital">
            <a:extLst>
              <a:ext uri="{FF2B5EF4-FFF2-40B4-BE49-F238E27FC236}">
                <a16:creationId xmlns:a16="http://schemas.microsoft.com/office/drawing/2014/main" id="{EA5F9C26-4B19-9CF5-24B5-7D2FA0FD4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276600"/>
            <a:ext cx="25146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54C1DA82-536F-EB12-DF80-BAB8BE4916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6947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>
                <a:solidFill>
                  <a:schemeClr val="bg1"/>
                </a:solidFill>
              </a:rPr>
              <a:t>Columbus is the capital of what state?</a:t>
            </a: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4B293118-063C-3155-3767-1E07A76CBD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Idaho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Ohio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Indiana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Florida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>
            <a:extLst>
              <a:ext uri="{FF2B5EF4-FFF2-40B4-BE49-F238E27FC236}">
                <a16:creationId xmlns:a16="http://schemas.microsoft.com/office/drawing/2014/main" id="{0B866EF5-4031-B734-8314-3128086ECC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Sacramento is the capital of what state?</a:t>
            </a:r>
          </a:p>
        </p:txBody>
      </p:sp>
      <p:sp>
        <p:nvSpPr>
          <p:cNvPr id="32770" name="Rectangle 3">
            <a:extLst>
              <a:ext uri="{FF2B5EF4-FFF2-40B4-BE49-F238E27FC236}">
                <a16:creationId xmlns:a16="http://schemas.microsoft.com/office/drawing/2014/main" id="{1D430A27-EDEA-48AE-E994-348C188548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California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New Mexico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Delaware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South Dakota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>
            <a:extLst>
              <a:ext uri="{FF2B5EF4-FFF2-40B4-BE49-F238E27FC236}">
                <a16:creationId xmlns:a16="http://schemas.microsoft.com/office/drawing/2014/main" id="{C85ACC3D-98B1-95B2-8C4A-FC73D96B0C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chemeClr val="bg1"/>
                </a:solidFill>
              </a:rPr>
              <a:t>Sacramento, CALIFORNIA</a:t>
            </a:r>
          </a:p>
        </p:txBody>
      </p:sp>
      <p:sp>
        <p:nvSpPr>
          <p:cNvPr id="33794" name="Rectangle 3">
            <a:extLst>
              <a:ext uri="{FF2B5EF4-FFF2-40B4-BE49-F238E27FC236}">
                <a16:creationId xmlns:a16="http://schemas.microsoft.com/office/drawing/2014/main" id="{62EA1DD1-2FB4-6BBA-3B90-C06239C093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3795" name="Picture 4" descr="California with red star in location of capital">
            <a:extLst>
              <a:ext uri="{FF2B5EF4-FFF2-40B4-BE49-F238E27FC236}">
                <a16:creationId xmlns:a16="http://schemas.microsoft.com/office/drawing/2014/main" id="{5DF28484-0910-CC54-BB55-65EA55CC0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743200"/>
            <a:ext cx="2306638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5" descr="California flag">
            <a:extLst>
              <a:ext uri="{FF2B5EF4-FFF2-40B4-BE49-F238E27FC236}">
                <a16:creationId xmlns:a16="http://schemas.microsoft.com/office/drawing/2014/main" id="{EA58FBC3-5A7C-1471-F3EF-A85869830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0400"/>
            <a:ext cx="2895600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>
            <a:extLst>
              <a:ext uri="{FF2B5EF4-FFF2-40B4-BE49-F238E27FC236}">
                <a16:creationId xmlns:a16="http://schemas.microsoft.com/office/drawing/2014/main" id="{AF7C8C64-8C4A-10A0-289A-9AF919E07B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Richmond is the capital of what state?</a:t>
            </a:r>
          </a:p>
        </p:txBody>
      </p:sp>
      <p:sp>
        <p:nvSpPr>
          <p:cNvPr id="34818" name="Rectangle 3">
            <a:extLst>
              <a:ext uri="{FF2B5EF4-FFF2-40B4-BE49-F238E27FC236}">
                <a16:creationId xmlns:a16="http://schemas.microsoft.com/office/drawing/2014/main" id="{94B51AB1-38C7-932D-FAB8-DA7D7A0937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Tennessee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Indiana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Virginia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New Hampshire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>
            <a:extLst>
              <a:ext uri="{FF2B5EF4-FFF2-40B4-BE49-F238E27FC236}">
                <a16:creationId xmlns:a16="http://schemas.microsoft.com/office/drawing/2014/main" id="{BDA06E67-15B1-8072-98B4-AF031C238E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Richmond, VIRGINIA</a:t>
            </a:r>
          </a:p>
        </p:txBody>
      </p:sp>
      <p:sp>
        <p:nvSpPr>
          <p:cNvPr id="35842" name="Rectangle 3">
            <a:extLst>
              <a:ext uri="{FF2B5EF4-FFF2-40B4-BE49-F238E27FC236}">
                <a16:creationId xmlns:a16="http://schemas.microsoft.com/office/drawing/2014/main" id="{D8029397-8B59-2F66-3A7B-4E80D220F74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5843" name="Picture 4" descr="Virginia with red star in location of capital">
            <a:extLst>
              <a:ext uri="{FF2B5EF4-FFF2-40B4-BE49-F238E27FC236}">
                <a16:creationId xmlns:a16="http://schemas.microsoft.com/office/drawing/2014/main" id="{F6C9C897-1631-593E-14DE-4CDF42B78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124200"/>
            <a:ext cx="3352800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5" descr="Virginia flag">
            <a:extLst>
              <a:ext uri="{FF2B5EF4-FFF2-40B4-BE49-F238E27FC236}">
                <a16:creationId xmlns:a16="http://schemas.microsoft.com/office/drawing/2014/main" id="{4910A241-8CBC-4E5F-66F1-B886B8DEF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203575"/>
            <a:ext cx="2514600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>
            <a:extLst>
              <a:ext uri="{FF2B5EF4-FFF2-40B4-BE49-F238E27FC236}">
                <a16:creationId xmlns:a16="http://schemas.microsoft.com/office/drawing/2014/main" id="{CDB3D60D-17A1-FE37-7BAD-73B211D35C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Denver is the capital of what state?</a:t>
            </a:r>
          </a:p>
        </p:txBody>
      </p:sp>
      <p:sp>
        <p:nvSpPr>
          <p:cNvPr id="36866" name="Rectangle 3">
            <a:extLst>
              <a:ext uri="{FF2B5EF4-FFF2-40B4-BE49-F238E27FC236}">
                <a16:creationId xmlns:a16="http://schemas.microsoft.com/office/drawing/2014/main" id="{FB9200A0-DD65-441A-EB97-68E228C0BA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Florida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Michigan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Colorado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Rhode Island</a:t>
            </a: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>
            <a:extLst>
              <a:ext uri="{FF2B5EF4-FFF2-40B4-BE49-F238E27FC236}">
                <a16:creationId xmlns:a16="http://schemas.microsoft.com/office/drawing/2014/main" id="{7AE2F36C-7919-B507-8F26-CE40C98960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Denver, COLORADO</a:t>
            </a:r>
          </a:p>
        </p:txBody>
      </p:sp>
      <p:sp>
        <p:nvSpPr>
          <p:cNvPr id="37890" name="Rectangle 3">
            <a:extLst>
              <a:ext uri="{FF2B5EF4-FFF2-40B4-BE49-F238E27FC236}">
                <a16:creationId xmlns:a16="http://schemas.microsoft.com/office/drawing/2014/main" id="{35100C50-FBF0-CC80-211D-42FC494362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7892" name="Picture 5" descr="Colorado with red star in location of capital">
            <a:extLst>
              <a:ext uri="{FF2B5EF4-FFF2-40B4-BE49-F238E27FC236}">
                <a16:creationId xmlns:a16="http://schemas.microsoft.com/office/drawing/2014/main" id="{E9C48327-7E80-AB8C-190E-E7C867F78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14675"/>
            <a:ext cx="28956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4" descr="Colorado flag">
            <a:extLst>
              <a:ext uri="{FF2B5EF4-FFF2-40B4-BE49-F238E27FC236}">
                <a16:creationId xmlns:a16="http://schemas.microsoft.com/office/drawing/2014/main" id="{E8CB8DC0-A94C-1859-239C-36CEDC740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352800"/>
            <a:ext cx="2590800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>
            <a:extLst>
              <a:ext uri="{FF2B5EF4-FFF2-40B4-BE49-F238E27FC236}">
                <a16:creationId xmlns:a16="http://schemas.microsoft.com/office/drawing/2014/main" id="{F5EC703D-B651-C106-127B-8967E3EDCD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Montpelier is the capital of what state?</a:t>
            </a:r>
          </a:p>
        </p:txBody>
      </p:sp>
      <p:sp>
        <p:nvSpPr>
          <p:cNvPr id="38914" name="Rectangle 3">
            <a:extLst>
              <a:ext uri="{FF2B5EF4-FFF2-40B4-BE49-F238E27FC236}">
                <a16:creationId xmlns:a16="http://schemas.microsoft.com/office/drawing/2014/main" id="{C1EA5EB4-AD81-1169-7F8B-0E4EF51C9F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New Hampshire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Connecticut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Vermont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Maine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>
            <a:extLst>
              <a:ext uri="{FF2B5EF4-FFF2-40B4-BE49-F238E27FC236}">
                <a16:creationId xmlns:a16="http://schemas.microsoft.com/office/drawing/2014/main" id="{0173DA1B-7D84-9870-CDA8-6EAAD78CBB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Montpelier, VERMONT</a:t>
            </a:r>
          </a:p>
        </p:txBody>
      </p:sp>
      <p:sp>
        <p:nvSpPr>
          <p:cNvPr id="39938" name="Rectangle 3">
            <a:extLst>
              <a:ext uri="{FF2B5EF4-FFF2-40B4-BE49-F238E27FC236}">
                <a16:creationId xmlns:a16="http://schemas.microsoft.com/office/drawing/2014/main" id="{EB1BE291-E4BA-310B-C624-6F4320174A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9939" name="Picture 4" descr="Vermont with red star in location of capital">
            <a:extLst>
              <a:ext uri="{FF2B5EF4-FFF2-40B4-BE49-F238E27FC236}">
                <a16:creationId xmlns:a16="http://schemas.microsoft.com/office/drawing/2014/main" id="{B63DBEA9-E3D4-F146-DC71-A5B0E1FBA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90800"/>
            <a:ext cx="1725613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5" descr="Vermont flag">
            <a:extLst>
              <a:ext uri="{FF2B5EF4-FFF2-40B4-BE49-F238E27FC236}">
                <a16:creationId xmlns:a16="http://schemas.microsoft.com/office/drawing/2014/main" id="{B7DAC04B-3437-BE1D-E01E-02D26D123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178175"/>
            <a:ext cx="281940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>
            <a:extLst>
              <a:ext uri="{FF2B5EF4-FFF2-40B4-BE49-F238E27FC236}">
                <a16:creationId xmlns:a16="http://schemas.microsoft.com/office/drawing/2014/main" id="{169510F2-5FC5-6374-4A28-EDC79BA81A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Hartford is the capital of what state?</a:t>
            </a:r>
          </a:p>
        </p:txBody>
      </p:sp>
      <p:sp>
        <p:nvSpPr>
          <p:cNvPr id="40962" name="Rectangle 3">
            <a:extLst>
              <a:ext uri="{FF2B5EF4-FFF2-40B4-BE49-F238E27FC236}">
                <a16:creationId xmlns:a16="http://schemas.microsoft.com/office/drawing/2014/main" id="{CA92507A-4482-FBDD-CD74-B3D7153877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Connecticut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Kansas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Mississippi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South Dakota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>
            <a:extLst>
              <a:ext uri="{FF2B5EF4-FFF2-40B4-BE49-F238E27FC236}">
                <a16:creationId xmlns:a16="http://schemas.microsoft.com/office/drawing/2014/main" id="{922AB085-F603-3412-4E10-DFE4E30880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Hartford, CONNECTICUT</a:t>
            </a:r>
          </a:p>
        </p:txBody>
      </p:sp>
      <p:sp>
        <p:nvSpPr>
          <p:cNvPr id="41986" name="Rectangle 3">
            <a:extLst>
              <a:ext uri="{FF2B5EF4-FFF2-40B4-BE49-F238E27FC236}">
                <a16:creationId xmlns:a16="http://schemas.microsoft.com/office/drawing/2014/main" id="{F6F6F8BE-4C6F-6BFA-12DB-79025FD951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1988" name="Picture 5" descr="Connecticut with red star in location of capital">
            <a:extLst>
              <a:ext uri="{FF2B5EF4-FFF2-40B4-BE49-F238E27FC236}">
                <a16:creationId xmlns:a16="http://schemas.microsoft.com/office/drawing/2014/main" id="{6222655E-29F8-1DC2-FDA6-861C830C5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971800"/>
            <a:ext cx="297180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4" descr="Connecticut flag">
            <a:extLst>
              <a:ext uri="{FF2B5EF4-FFF2-40B4-BE49-F238E27FC236}">
                <a16:creationId xmlns:a16="http://schemas.microsoft.com/office/drawing/2014/main" id="{7084A227-32D4-D902-8C5F-97ED0B836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124200"/>
            <a:ext cx="25146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F33F35EF-6081-7C4A-6C38-1EFD139697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8000">
                <a:solidFill>
                  <a:schemeClr val="bg1"/>
                </a:solidFill>
              </a:rPr>
              <a:t>Columbus, OHIO</a:t>
            </a:r>
          </a:p>
        </p:txBody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id="{99021A15-31AC-0F04-100C-74027E5461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5363" name="Picture 4" descr="Ohio with red star in location of capital">
            <a:extLst>
              <a:ext uri="{FF2B5EF4-FFF2-40B4-BE49-F238E27FC236}">
                <a16:creationId xmlns:a16="http://schemas.microsoft.com/office/drawing/2014/main" id="{A9EC8A03-2785-9E0F-14BD-31322BA60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43200"/>
            <a:ext cx="2112963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 descr="Ohio flag">
            <a:extLst>
              <a:ext uri="{FF2B5EF4-FFF2-40B4-BE49-F238E27FC236}">
                <a16:creationId xmlns:a16="http://schemas.microsoft.com/office/drawing/2014/main" id="{A91DC5BC-A019-C5B5-269C-C87894E43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124200"/>
            <a:ext cx="29146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>
            <a:extLst>
              <a:ext uri="{FF2B5EF4-FFF2-40B4-BE49-F238E27FC236}">
                <a16:creationId xmlns:a16="http://schemas.microsoft.com/office/drawing/2014/main" id="{02AA57CA-3C67-6379-2F17-DC88069492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Salt Lake City is the capital of what state?</a:t>
            </a:r>
          </a:p>
        </p:txBody>
      </p:sp>
      <p:sp>
        <p:nvSpPr>
          <p:cNvPr id="43010" name="Rectangle 3">
            <a:extLst>
              <a:ext uri="{FF2B5EF4-FFF2-40B4-BE49-F238E27FC236}">
                <a16:creationId xmlns:a16="http://schemas.microsoft.com/office/drawing/2014/main" id="{1F93B5A2-87DE-BEEA-0D02-060BB4C0EB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lphaUcParenR"/>
            </a:pPr>
            <a:endParaRPr lang="en-US" altLang="en-US" sz="4000">
              <a:solidFill>
                <a:schemeClr val="bg1"/>
              </a:solidFill>
            </a:endParaRPr>
          </a:p>
          <a:p>
            <a:pPr marL="609600" indent="-609600" eaLnBrk="1" hangingPunct="1">
              <a:buFontTx/>
              <a:buAutoNum type="alphaUcParenR"/>
            </a:pPr>
            <a:endParaRPr lang="en-US" altLang="en-US" sz="4000">
              <a:solidFill>
                <a:schemeClr val="bg1"/>
              </a:solidFill>
            </a:endParaRPr>
          </a:p>
          <a:p>
            <a:pPr marL="609600" indent="-609600" eaLnBrk="1" hangingPunct="1">
              <a:buFontTx/>
              <a:buAutoNum type="alphaUcParenR"/>
            </a:pPr>
            <a:r>
              <a:rPr lang="en-US" altLang="en-US" sz="4000">
                <a:solidFill>
                  <a:schemeClr val="bg1"/>
                </a:solidFill>
              </a:rPr>
              <a:t>Colorado</a:t>
            </a:r>
          </a:p>
          <a:p>
            <a:pPr marL="609600" indent="-609600" eaLnBrk="1" hangingPunct="1">
              <a:buFontTx/>
              <a:buNone/>
            </a:pPr>
            <a:r>
              <a:rPr lang="en-US" altLang="en-US" sz="4000">
                <a:solidFill>
                  <a:schemeClr val="bg1"/>
                </a:solidFill>
              </a:rPr>
              <a:t>B) Utah</a:t>
            </a:r>
          </a:p>
          <a:p>
            <a:pPr marL="609600" indent="-609600" eaLnBrk="1" hangingPunct="1">
              <a:buFontTx/>
              <a:buNone/>
            </a:pPr>
            <a:r>
              <a:rPr lang="en-US" altLang="en-US" sz="4000">
                <a:solidFill>
                  <a:schemeClr val="bg1"/>
                </a:solidFill>
              </a:rPr>
              <a:t>C) Oregon</a:t>
            </a:r>
          </a:p>
          <a:p>
            <a:pPr marL="609600" indent="-609600" eaLnBrk="1" hangingPunct="1">
              <a:buFontTx/>
              <a:buNone/>
            </a:pPr>
            <a:r>
              <a:rPr lang="en-US" altLang="en-US" sz="4000">
                <a:solidFill>
                  <a:schemeClr val="bg1"/>
                </a:solidFill>
              </a:rPr>
              <a:t>D) Indiana</a:t>
            </a:r>
          </a:p>
          <a:p>
            <a:pPr marL="609600" indent="-609600" eaLnBrk="1" hangingPunct="1">
              <a:buFontTx/>
              <a:buNone/>
            </a:pPr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>
            <a:extLst>
              <a:ext uri="{FF2B5EF4-FFF2-40B4-BE49-F238E27FC236}">
                <a16:creationId xmlns:a16="http://schemas.microsoft.com/office/drawing/2014/main" id="{564E2329-F6C1-C182-44C5-3BFBAD1597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Salt Lake City, UTAH</a:t>
            </a:r>
          </a:p>
        </p:txBody>
      </p:sp>
      <p:sp>
        <p:nvSpPr>
          <p:cNvPr id="44034" name="Rectangle 3">
            <a:extLst>
              <a:ext uri="{FF2B5EF4-FFF2-40B4-BE49-F238E27FC236}">
                <a16:creationId xmlns:a16="http://schemas.microsoft.com/office/drawing/2014/main" id="{F265EDB3-6397-C9C3-3B35-39F3DF24F0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dirty="0"/>
          </a:p>
        </p:txBody>
      </p:sp>
      <p:pic>
        <p:nvPicPr>
          <p:cNvPr id="44036" name="Picture 5" descr="Utah with red star in location of capital">
            <a:extLst>
              <a:ext uri="{FF2B5EF4-FFF2-40B4-BE49-F238E27FC236}">
                <a16:creationId xmlns:a16="http://schemas.microsoft.com/office/drawing/2014/main" id="{9636E0B8-87FD-8383-7C36-F4DC3E7F5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743200"/>
            <a:ext cx="207486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4" descr="Utah flag">
            <a:extLst>
              <a:ext uri="{FF2B5EF4-FFF2-40B4-BE49-F238E27FC236}">
                <a16:creationId xmlns:a16="http://schemas.microsoft.com/office/drawing/2014/main" id="{6FD0A276-44DD-5458-7038-D06643183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724400" y="3217862"/>
            <a:ext cx="2667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>
            <a:extLst>
              <a:ext uri="{FF2B5EF4-FFF2-40B4-BE49-F238E27FC236}">
                <a16:creationId xmlns:a16="http://schemas.microsoft.com/office/drawing/2014/main" id="{069000B0-5C22-ECDF-3A7D-CC4CB43113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Dover is the capital of what state?</a:t>
            </a:r>
          </a:p>
        </p:txBody>
      </p:sp>
      <p:sp>
        <p:nvSpPr>
          <p:cNvPr id="45058" name="Rectangle 3">
            <a:extLst>
              <a:ext uri="{FF2B5EF4-FFF2-40B4-BE49-F238E27FC236}">
                <a16:creationId xmlns:a16="http://schemas.microsoft.com/office/drawing/2014/main" id="{D2DE3588-EE6A-C57E-545A-F6803310E2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Texas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Delaware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Oklahoma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Virginia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>
            <a:extLst>
              <a:ext uri="{FF2B5EF4-FFF2-40B4-BE49-F238E27FC236}">
                <a16:creationId xmlns:a16="http://schemas.microsoft.com/office/drawing/2014/main" id="{C57C5314-93FA-2DBE-A72E-56444AE96F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Dover, DELAWARE</a:t>
            </a:r>
          </a:p>
        </p:txBody>
      </p:sp>
      <p:sp>
        <p:nvSpPr>
          <p:cNvPr id="46082" name="Rectangle 3">
            <a:extLst>
              <a:ext uri="{FF2B5EF4-FFF2-40B4-BE49-F238E27FC236}">
                <a16:creationId xmlns:a16="http://schemas.microsoft.com/office/drawing/2014/main" id="{860179B2-3184-EEAF-03EE-107C4F1390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6083" name="Picture 4" descr="Delaware with red star in location of capital">
            <a:extLst>
              <a:ext uri="{FF2B5EF4-FFF2-40B4-BE49-F238E27FC236}">
                <a16:creationId xmlns:a16="http://schemas.microsoft.com/office/drawing/2014/main" id="{13FD5982-2A48-9D19-A053-81D3F5F0D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14600"/>
            <a:ext cx="1420813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5" descr="Delaware flag">
            <a:extLst>
              <a:ext uri="{FF2B5EF4-FFF2-40B4-BE49-F238E27FC236}">
                <a16:creationId xmlns:a16="http://schemas.microsoft.com/office/drawing/2014/main" id="{8E60C065-0314-A122-92ED-45BC62783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124200"/>
            <a:ext cx="2971800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>
            <a:extLst>
              <a:ext uri="{FF2B5EF4-FFF2-40B4-BE49-F238E27FC236}">
                <a16:creationId xmlns:a16="http://schemas.microsoft.com/office/drawing/2014/main" id="{7BB76D74-798A-EA1F-EAC7-68C4262D78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Austin is the capital of what state?</a:t>
            </a:r>
          </a:p>
        </p:txBody>
      </p:sp>
      <p:sp>
        <p:nvSpPr>
          <p:cNvPr id="47106" name="Rectangle 3">
            <a:extLst>
              <a:ext uri="{FF2B5EF4-FFF2-40B4-BE49-F238E27FC236}">
                <a16:creationId xmlns:a16="http://schemas.microsoft.com/office/drawing/2014/main" id="{52F08710-EC93-72CB-002D-C547976B21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Texas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Georgia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Nebraska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Missouri</a:t>
            </a:r>
          </a:p>
          <a:p>
            <a:pPr eaLnBrk="1" hangingPunct="1">
              <a:buFontTx/>
              <a:buNone/>
            </a:pPr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>
            <a:extLst>
              <a:ext uri="{FF2B5EF4-FFF2-40B4-BE49-F238E27FC236}">
                <a16:creationId xmlns:a16="http://schemas.microsoft.com/office/drawing/2014/main" id="{E7B4D76E-5CEB-F533-4DA8-CE8B2CF375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Austin, TEXAS</a:t>
            </a:r>
          </a:p>
        </p:txBody>
      </p:sp>
      <p:sp>
        <p:nvSpPr>
          <p:cNvPr id="48130" name="Rectangle 3">
            <a:extLst>
              <a:ext uri="{FF2B5EF4-FFF2-40B4-BE49-F238E27FC236}">
                <a16:creationId xmlns:a16="http://schemas.microsoft.com/office/drawing/2014/main" id="{1AC30720-BFB9-6E6F-E7AD-43DBDA69E3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48132" name="Picture 5" descr="Texas with red star in location of capital">
            <a:extLst>
              <a:ext uri="{FF2B5EF4-FFF2-40B4-BE49-F238E27FC236}">
                <a16:creationId xmlns:a16="http://schemas.microsoft.com/office/drawing/2014/main" id="{BEBCE893-5823-0DB6-C41E-54C556D2C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67013"/>
            <a:ext cx="2667000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4" descr="Texas flag">
            <a:extLst>
              <a:ext uri="{FF2B5EF4-FFF2-40B4-BE49-F238E27FC236}">
                <a16:creationId xmlns:a16="http://schemas.microsoft.com/office/drawing/2014/main" id="{561AF165-AD71-34CB-9CD2-252707688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124200"/>
            <a:ext cx="2895600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>
            <a:extLst>
              <a:ext uri="{FF2B5EF4-FFF2-40B4-BE49-F238E27FC236}">
                <a16:creationId xmlns:a16="http://schemas.microsoft.com/office/drawing/2014/main" id="{D6EE7BD9-3DD1-56A3-3E5B-926BA04307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Tallahassee is the capital of what state?</a:t>
            </a:r>
          </a:p>
        </p:txBody>
      </p:sp>
      <p:sp>
        <p:nvSpPr>
          <p:cNvPr id="49154" name="Rectangle 3">
            <a:extLst>
              <a:ext uri="{FF2B5EF4-FFF2-40B4-BE49-F238E27FC236}">
                <a16:creationId xmlns:a16="http://schemas.microsoft.com/office/drawing/2014/main" id="{976ECD37-377D-6C98-A245-E1C75E6FF2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Kentucky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Alaska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Hawaii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Florida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>
            <a:extLst>
              <a:ext uri="{FF2B5EF4-FFF2-40B4-BE49-F238E27FC236}">
                <a16:creationId xmlns:a16="http://schemas.microsoft.com/office/drawing/2014/main" id="{E7948F3C-4302-985B-7B90-6E29FF74B5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Tallahassee, FLORIDA</a:t>
            </a:r>
          </a:p>
        </p:txBody>
      </p:sp>
      <p:sp>
        <p:nvSpPr>
          <p:cNvPr id="50178" name="Rectangle 3">
            <a:extLst>
              <a:ext uri="{FF2B5EF4-FFF2-40B4-BE49-F238E27FC236}">
                <a16:creationId xmlns:a16="http://schemas.microsoft.com/office/drawing/2014/main" id="{14ED7480-F2BC-AAE2-B45A-F210435325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0179" name="Picture 4" descr="Florida with red star in location of capital">
            <a:extLst>
              <a:ext uri="{FF2B5EF4-FFF2-40B4-BE49-F238E27FC236}">
                <a16:creationId xmlns:a16="http://schemas.microsoft.com/office/drawing/2014/main" id="{824771EE-9EBE-335E-F05A-DE8F33B22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2819400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5" descr="Florida flag">
            <a:extLst>
              <a:ext uri="{FF2B5EF4-FFF2-40B4-BE49-F238E27FC236}">
                <a16:creationId xmlns:a16="http://schemas.microsoft.com/office/drawing/2014/main" id="{B9DCD76A-3FAE-99D5-141F-616C3A990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28956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>
            <a:extLst>
              <a:ext uri="{FF2B5EF4-FFF2-40B4-BE49-F238E27FC236}">
                <a16:creationId xmlns:a16="http://schemas.microsoft.com/office/drawing/2014/main" id="{15024356-8997-7AAA-A569-D8F0F54DCA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Nashville is the capital of what state?</a:t>
            </a:r>
          </a:p>
        </p:txBody>
      </p:sp>
      <p:sp>
        <p:nvSpPr>
          <p:cNvPr id="51202" name="Rectangle 3">
            <a:extLst>
              <a:ext uri="{FF2B5EF4-FFF2-40B4-BE49-F238E27FC236}">
                <a16:creationId xmlns:a16="http://schemas.microsoft.com/office/drawing/2014/main" id="{2B298190-3D95-0043-10EF-BD733FC8B5C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South Carolina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Kentucky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Tennessee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Illinois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>
            <a:extLst>
              <a:ext uri="{FF2B5EF4-FFF2-40B4-BE49-F238E27FC236}">
                <a16:creationId xmlns:a16="http://schemas.microsoft.com/office/drawing/2014/main" id="{00147ABA-8E34-593F-A727-4F0D96C3B7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Nashville, TENNESSEE</a:t>
            </a:r>
          </a:p>
        </p:txBody>
      </p:sp>
      <p:sp>
        <p:nvSpPr>
          <p:cNvPr id="52226" name="Rectangle 3">
            <a:extLst>
              <a:ext uri="{FF2B5EF4-FFF2-40B4-BE49-F238E27FC236}">
                <a16:creationId xmlns:a16="http://schemas.microsoft.com/office/drawing/2014/main" id="{C56A4964-BAD1-3B57-405A-B8A56B80CA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2228" name="Picture 5" descr="Tennessee with red star in location of capital">
            <a:extLst>
              <a:ext uri="{FF2B5EF4-FFF2-40B4-BE49-F238E27FC236}">
                <a16:creationId xmlns:a16="http://schemas.microsoft.com/office/drawing/2014/main" id="{8C409627-785E-EA8F-E25F-766394BB3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7600"/>
            <a:ext cx="419100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7" name="Picture 4" descr="Tennessee flag">
            <a:extLst>
              <a:ext uri="{FF2B5EF4-FFF2-40B4-BE49-F238E27FC236}">
                <a16:creationId xmlns:a16="http://schemas.microsoft.com/office/drawing/2014/main" id="{0DB57F09-750F-7479-8966-E943E4E53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429000"/>
            <a:ext cx="2362200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A16D4D79-295D-5D7F-8A4D-FE23C4D4E6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Montgomery is the capital of what state?</a:t>
            </a:r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794C84B5-BE51-D1DD-D5C0-313955C8EA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Alabama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Pennsylvania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Michigan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Hawaii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>
            <a:extLst>
              <a:ext uri="{FF2B5EF4-FFF2-40B4-BE49-F238E27FC236}">
                <a16:creationId xmlns:a16="http://schemas.microsoft.com/office/drawing/2014/main" id="{6987276B-9B03-FBA9-0DD7-39B14D6262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Atlanta is the capital of what state?</a:t>
            </a:r>
          </a:p>
        </p:txBody>
      </p:sp>
      <p:sp>
        <p:nvSpPr>
          <p:cNvPr id="53250" name="Rectangle 3">
            <a:extLst>
              <a:ext uri="{FF2B5EF4-FFF2-40B4-BE49-F238E27FC236}">
                <a16:creationId xmlns:a16="http://schemas.microsoft.com/office/drawing/2014/main" id="{B186FDEB-BDAE-6CEE-229A-AA7B7BD827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Alabama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Georgia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Washington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Iowa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>
            <a:extLst>
              <a:ext uri="{FF2B5EF4-FFF2-40B4-BE49-F238E27FC236}">
                <a16:creationId xmlns:a16="http://schemas.microsoft.com/office/drawing/2014/main" id="{E0662813-D347-252A-40B9-59CFACE48E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Atlanta, GEORGIA</a:t>
            </a:r>
          </a:p>
        </p:txBody>
      </p:sp>
      <p:sp>
        <p:nvSpPr>
          <p:cNvPr id="54274" name="Rectangle 3">
            <a:extLst>
              <a:ext uri="{FF2B5EF4-FFF2-40B4-BE49-F238E27FC236}">
                <a16:creationId xmlns:a16="http://schemas.microsoft.com/office/drawing/2014/main" id="{B13F143D-AEED-24C0-F039-B0CCE19CD2C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4276" name="Picture 5" descr="Georgia with red star in location of capital">
            <a:extLst>
              <a:ext uri="{FF2B5EF4-FFF2-40B4-BE49-F238E27FC236}">
                <a16:creationId xmlns:a16="http://schemas.microsoft.com/office/drawing/2014/main" id="{9BDBFFC7-5BE9-1867-D6B6-32337FF93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819400"/>
            <a:ext cx="23304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4" descr="Georgia flag">
            <a:extLst>
              <a:ext uri="{FF2B5EF4-FFF2-40B4-BE49-F238E27FC236}">
                <a16:creationId xmlns:a16="http://schemas.microsoft.com/office/drawing/2014/main" id="{AC5BF3B2-B77E-3954-EB6C-CA23D7E0A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124200"/>
            <a:ext cx="3429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>
            <a:extLst>
              <a:ext uri="{FF2B5EF4-FFF2-40B4-BE49-F238E27FC236}">
                <a16:creationId xmlns:a16="http://schemas.microsoft.com/office/drawing/2014/main" id="{7E856041-0163-29C7-387F-2D4389EC68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Pierre is the capital of what state?</a:t>
            </a:r>
          </a:p>
        </p:txBody>
      </p:sp>
      <p:sp>
        <p:nvSpPr>
          <p:cNvPr id="55298" name="Rectangle 3">
            <a:extLst>
              <a:ext uri="{FF2B5EF4-FFF2-40B4-BE49-F238E27FC236}">
                <a16:creationId xmlns:a16="http://schemas.microsoft.com/office/drawing/2014/main" id="{E3A2957C-7ADE-5BE1-6ED2-5FDF0E5663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South Dakota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North Dakota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South Carolina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North Carolina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>
            <a:extLst>
              <a:ext uri="{FF2B5EF4-FFF2-40B4-BE49-F238E27FC236}">
                <a16:creationId xmlns:a16="http://schemas.microsoft.com/office/drawing/2014/main" id="{F1DA0F84-FC6B-6861-C5E2-FF551C2FD9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Pierre, SOUTH DAKOTA</a:t>
            </a:r>
          </a:p>
        </p:txBody>
      </p:sp>
      <p:sp>
        <p:nvSpPr>
          <p:cNvPr id="56322" name="Rectangle 3">
            <a:extLst>
              <a:ext uri="{FF2B5EF4-FFF2-40B4-BE49-F238E27FC236}">
                <a16:creationId xmlns:a16="http://schemas.microsoft.com/office/drawing/2014/main" id="{76CDBAFF-B49E-F434-A147-198729AB92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6323" name="Picture 4" descr="South Dakota with red star in location of capital">
            <a:extLst>
              <a:ext uri="{FF2B5EF4-FFF2-40B4-BE49-F238E27FC236}">
                <a16:creationId xmlns:a16="http://schemas.microsoft.com/office/drawing/2014/main" id="{BDA2761D-82F9-25E2-B034-F89E33CDB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0"/>
            <a:ext cx="3200400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Picture 5" descr="South Dakota flag">
            <a:extLst>
              <a:ext uri="{FF2B5EF4-FFF2-40B4-BE49-F238E27FC236}">
                <a16:creationId xmlns:a16="http://schemas.microsoft.com/office/drawing/2014/main" id="{91F4E473-DECD-D1DC-A986-9E9D0B8D2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276600"/>
            <a:ext cx="2819400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>
            <a:extLst>
              <a:ext uri="{FF2B5EF4-FFF2-40B4-BE49-F238E27FC236}">
                <a16:creationId xmlns:a16="http://schemas.microsoft.com/office/drawing/2014/main" id="{199D7FCC-F0A9-CEDA-5236-B8F79547D4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Honolulu is the capital of what state?</a:t>
            </a:r>
          </a:p>
        </p:txBody>
      </p:sp>
      <p:sp>
        <p:nvSpPr>
          <p:cNvPr id="57346" name="Rectangle 3">
            <a:extLst>
              <a:ext uri="{FF2B5EF4-FFF2-40B4-BE49-F238E27FC236}">
                <a16:creationId xmlns:a16="http://schemas.microsoft.com/office/drawing/2014/main" id="{7DB04F72-3BDD-6B2B-235C-5CE216AB8A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New Hampshire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Ohio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Iowa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Hawaii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>
            <a:extLst>
              <a:ext uri="{FF2B5EF4-FFF2-40B4-BE49-F238E27FC236}">
                <a16:creationId xmlns:a16="http://schemas.microsoft.com/office/drawing/2014/main" id="{53E812C7-8A3A-E4B3-ABEB-9283A0B8A3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Honolulu, HAWAII</a:t>
            </a:r>
          </a:p>
        </p:txBody>
      </p:sp>
      <p:sp>
        <p:nvSpPr>
          <p:cNvPr id="58370" name="Rectangle 3">
            <a:extLst>
              <a:ext uri="{FF2B5EF4-FFF2-40B4-BE49-F238E27FC236}">
                <a16:creationId xmlns:a16="http://schemas.microsoft.com/office/drawing/2014/main" id="{8E9D8D4C-95ED-FA4B-7FD3-AC68F9B8F8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8372" name="Picture 5" descr="Hawaii with red star in location of capital">
            <a:extLst>
              <a:ext uri="{FF2B5EF4-FFF2-40B4-BE49-F238E27FC236}">
                <a16:creationId xmlns:a16="http://schemas.microsoft.com/office/drawing/2014/main" id="{EE143EF2-94FF-8DDB-009F-58B8C4226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971800"/>
            <a:ext cx="3200400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4" descr="Hawaii flag">
            <a:extLst>
              <a:ext uri="{FF2B5EF4-FFF2-40B4-BE49-F238E27FC236}">
                <a16:creationId xmlns:a16="http://schemas.microsoft.com/office/drawing/2014/main" id="{10ED0D82-5BF6-8821-47ED-BB5501AAD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276600"/>
            <a:ext cx="31242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>
            <a:extLst>
              <a:ext uri="{FF2B5EF4-FFF2-40B4-BE49-F238E27FC236}">
                <a16:creationId xmlns:a16="http://schemas.microsoft.com/office/drawing/2014/main" id="{A1E6CE2E-0455-D3DF-90AF-47E6E69DE8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Columbia is the capital of what state?</a:t>
            </a:r>
          </a:p>
        </p:txBody>
      </p:sp>
      <p:sp>
        <p:nvSpPr>
          <p:cNvPr id="59394" name="Rectangle 3">
            <a:extLst>
              <a:ext uri="{FF2B5EF4-FFF2-40B4-BE49-F238E27FC236}">
                <a16:creationId xmlns:a16="http://schemas.microsoft.com/office/drawing/2014/main" id="{CDDEFBD9-7851-6C9A-4DC5-A7B9B3B7A7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South Carolina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Missouri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Tennessee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Wisconsin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>
            <a:extLst>
              <a:ext uri="{FF2B5EF4-FFF2-40B4-BE49-F238E27FC236}">
                <a16:creationId xmlns:a16="http://schemas.microsoft.com/office/drawing/2014/main" id="{256CA083-ECEE-CEBD-FBD3-EEE3148A68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Columbia, SOUTH CAROLINA</a:t>
            </a:r>
          </a:p>
        </p:txBody>
      </p:sp>
      <p:sp>
        <p:nvSpPr>
          <p:cNvPr id="60418" name="Rectangle 3">
            <a:extLst>
              <a:ext uri="{FF2B5EF4-FFF2-40B4-BE49-F238E27FC236}">
                <a16:creationId xmlns:a16="http://schemas.microsoft.com/office/drawing/2014/main" id="{59931060-EC83-D2C6-4916-4137370CD56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0420" name="Picture 5" descr="South Carolina with red star in location of capital">
            <a:extLst>
              <a:ext uri="{FF2B5EF4-FFF2-40B4-BE49-F238E27FC236}">
                <a16:creationId xmlns:a16="http://schemas.microsoft.com/office/drawing/2014/main" id="{0670132F-1AA2-4BF0-62A2-63379E7A2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95600"/>
            <a:ext cx="3200400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4" descr="South Carolina flag">
            <a:extLst>
              <a:ext uri="{FF2B5EF4-FFF2-40B4-BE49-F238E27FC236}">
                <a16:creationId xmlns:a16="http://schemas.microsoft.com/office/drawing/2014/main" id="{AAD09D76-8EF3-D947-8569-B86F36E7D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124200"/>
            <a:ext cx="30480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>
            <a:extLst>
              <a:ext uri="{FF2B5EF4-FFF2-40B4-BE49-F238E27FC236}">
                <a16:creationId xmlns:a16="http://schemas.microsoft.com/office/drawing/2014/main" id="{4BBA2CFA-DCCC-683D-6253-BCCFD2FCB7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Boise is the capital of what state?</a:t>
            </a:r>
          </a:p>
        </p:txBody>
      </p:sp>
      <p:sp>
        <p:nvSpPr>
          <p:cNvPr id="61442" name="Rectangle 3">
            <a:extLst>
              <a:ext uri="{FF2B5EF4-FFF2-40B4-BE49-F238E27FC236}">
                <a16:creationId xmlns:a16="http://schemas.microsoft.com/office/drawing/2014/main" id="{B5D33060-A73B-E24A-B715-593DE4A633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Iowa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Idaho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Illinois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Indiana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>
            <a:extLst>
              <a:ext uri="{FF2B5EF4-FFF2-40B4-BE49-F238E27FC236}">
                <a16:creationId xmlns:a16="http://schemas.microsoft.com/office/drawing/2014/main" id="{D6D23814-5A85-3845-E965-32C53CCFAF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Boise, IDAHO</a:t>
            </a:r>
          </a:p>
        </p:txBody>
      </p:sp>
      <p:sp>
        <p:nvSpPr>
          <p:cNvPr id="62466" name="Rectangle 3">
            <a:extLst>
              <a:ext uri="{FF2B5EF4-FFF2-40B4-BE49-F238E27FC236}">
                <a16:creationId xmlns:a16="http://schemas.microsoft.com/office/drawing/2014/main" id="{C49B1D5B-2B37-7581-AEC5-A9568674F4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2468" name="Picture 5" descr="Idaho with red star in location of capital">
            <a:extLst>
              <a:ext uri="{FF2B5EF4-FFF2-40B4-BE49-F238E27FC236}">
                <a16:creationId xmlns:a16="http://schemas.microsoft.com/office/drawing/2014/main" id="{81AFC7C3-5D18-54A6-1BD8-FA771CC4E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667000"/>
            <a:ext cx="19097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Picture 4" descr="Idaho flag">
            <a:extLst>
              <a:ext uri="{FF2B5EF4-FFF2-40B4-BE49-F238E27FC236}">
                <a16:creationId xmlns:a16="http://schemas.microsoft.com/office/drawing/2014/main" id="{B83B7AE4-7210-03B9-979E-57B0374F0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276600"/>
            <a:ext cx="25908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356E4C1D-D3B7-2B32-CFE0-8E0808A111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Montgomery, ALABAMA</a:t>
            </a: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48B4A6C1-9769-1428-804C-2E96A7681F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7411" name="Picture 4" descr="Alabama with red star in location of capital">
            <a:extLst>
              <a:ext uri="{FF2B5EF4-FFF2-40B4-BE49-F238E27FC236}">
                <a16:creationId xmlns:a16="http://schemas.microsoft.com/office/drawing/2014/main" id="{B1397C61-E96C-02DE-C97B-6D2FEA3F0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667000"/>
            <a:ext cx="17129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Alabama flag">
            <a:extLst>
              <a:ext uri="{FF2B5EF4-FFF2-40B4-BE49-F238E27FC236}">
                <a16:creationId xmlns:a16="http://schemas.microsoft.com/office/drawing/2014/main" id="{4F5DC8C4-7FEE-56A5-F126-75DADD769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276600"/>
            <a:ext cx="1957388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>
            <a:extLst>
              <a:ext uri="{FF2B5EF4-FFF2-40B4-BE49-F238E27FC236}">
                <a16:creationId xmlns:a16="http://schemas.microsoft.com/office/drawing/2014/main" id="{CA922207-EAF5-7BA1-6FE9-1706995817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Providence is the capital of what state?</a:t>
            </a:r>
          </a:p>
        </p:txBody>
      </p:sp>
      <p:sp>
        <p:nvSpPr>
          <p:cNvPr id="63490" name="Rectangle 3">
            <a:extLst>
              <a:ext uri="{FF2B5EF4-FFF2-40B4-BE49-F238E27FC236}">
                <a16:creationId xmlns:a16="http://schemas.microsoft.com/office/drawing/2014/main" id="{D5ADA2B6-E27E-38A9-278B-B316A38F66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Rhode Island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Delaware)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Oregon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Arizona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>
            <a:extLst>
              <a:ext uri="{FF2B5EF4-FFF2-40B4-BE49-F238E27FC236}">
                <a16:creationId xmlns:a16="http://schemas.microsoft.com/office/drawing/2014/main" id="{C81738DD-9292-329A-ACED-68757213A4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Providence, RHODE ISLAND</a:t>
            </a:r>
          </a:p>
        </p:txBody>
      </p:sp>
      <p:sp>
        <p:nvSpPr>
          <p:cNvPr id="64514" name="Rectangle 3">
            <a:extLst>
              <a:ext uri="{FF2B5EF4-FFF2-40B4-BE49-F238E27FC236}">
                <a16:creationId xmlns:a16="http://schemas.microsoft.com/office/drawing/2014/main" id="{6D2390D5-26FE-414A-CE1B-DD650D6FB6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4516" name="Picture 5" descr="Rhode Island with red star in location of capital">
            <a:extLst>
              <a:ext uri="{FF2B5EF4-FFF2-40B4-BE49-F238E27FC236}">
                <a16:creationId xmlns:a16="http://schemas.microsoft.com/office/drawing/2014/main" id="{79EEA4C3-EB0C-3C23-43D4-189A9F572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43200"/>
            <a:ext cx="1697038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5" name="Picture 4" descr="Rhode Island flag">
            <a:extLst>
              <a:ext uri="{FF2B5EF4-FFF2-40B4-BE49-F238E27FC236}">
                <a16:creationId xmlns:a16="http://schemas.microsoft.com/office/drawing/2014/main" id="{CD816740-FE94-6297-ED06-8AF642DB1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971800"/>
            <a:ext cx="236220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>
            <a:extLst>
              <a:ext uri="{FF2B5EF4-FFF2-40B4-BE49-F238E27FC236}">
                <a16:creationId xmlns:a16="http://schemas.microsoft.com/office/drawing/2014/main" id="{FEE8A336-A477-7983-139A-34294ED2D5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Springfield is the capital of what state?</a:t>
            </a:r>
          </a:p>
        </p:txBody>
      </p:sp>
      <p:sp>
        <p:nvSpPr>
          <p:cNvPr id="65538" name="Rectangle 3">
            <a:extLst>
              <a:ext uri="{FF2B5EF4-FFF2-40B4-BE49-F238E27FC236}">
                <a16:creationId xmlns:a16="http://schemas.microsoft.com/office/drawing/2014/main" id="{00D7C3DE-4880-5A80-3592-141AE0305E0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Illinois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Ohio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Massachusetts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Missouri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>
            <a:extLst>
              <a:ext uri="{FF2B5EF4-FFF2-40B4-BE49-F238E27FC236}">
                <a16:creationId xmlns:a16="http://schemas.microsoft.com/office/drawing/2014/main" id="{35E9E3C0-967C-14AB-7060-36A2B42ACC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Springfield, ILLINOIS</a:t>
            </a:r>
          </a:p>
        </p:txBody>
      </p:sp>
      <p:sp>
        <p:nvSpPr>
          <p:cNvPr id="66562" name="Rectangle 3">
            <a:extLst>
              <a:ext uri="{FF2B5EF4-FFF2-40B4-BE49-F238E27FC236}">
                <a16:creationId xmlns:a16="http://schemas.microsoft.com/office/drawing/2014/main" id="{39985BD0-F969-B55A-E8DA-71AA878BC0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6564" name="Picture 5" descr="Illinois with red star in location of capital">
            <a:extLst>
              <a:ext uri="{FF2B5EF4-FFF2-40B4-BE49-F238E27FC236}">
                <a16:creationId xmlns:a16="http://schemas.microsoft.com/office/drawing/2014/main" id="{2E800A00-EDE9-DB5F-47A5-3A39C8072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362200"/>
            <a:ext cx="1846263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4" descr="Illinois flag">
            <a:extLst>
              <a:ext uri="{FF2B5EF4-FFF2-40B4-BE49-F238E27FC236}">
                <a16:creationId xmlns:a16="http://schemas.microsoft.com/office/drawing/2014/main" id="{BDFC1B0A-EC5F-93D7-FDAF-AB78826FF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063875"/>
            <a:ext cx="335280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>
            <a:extLst>
              <a:ext uri="{FF2B5EF4-FFF2-40B4-BE49-F238E27FC236}">
                <a16:creationId xmlns:a16="http://schemas.microsoft.com/office/drawing/2014/main" id="{E8E1A325-6E41-6160-9C83-B9CAAA5CAA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Harrisburg is the capital of what state?</a:t>
            </a:r>
          </a:p>
        </p:txBody>
      </p:sp>
      <p:sp>
        <p:nvSpPr>
          <p:cNvPr id="67586" name="Rectangle 3">
            <a:extLst>
              <a:ext uri="{FF2B5EF4-FFF2-40B4-BE49-F238E27FC236}">
                <a16:creationId xmlns:a16="http://schemas.microsoft.com/office/drawing/2014/main" id="{0FD65FE7-1EE6-4B44-549A-4450DEF0A3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Florida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Kentucky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Pennsylvania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Indiana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>
            <a:extLst>
              <a:ext uri="{FF2B5EF4-FFF2-40B4-BE49-F238E27FC236}">
                <a16:creationId xmlns:a16="http://schemas.microsoft.com/office/drawing/2014/main" id="{E974700C-1EF6-BF89-1C63-843854B8E3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Harrisburg, PENNSYLVANIA</a:t>
            </a:r>
          </a:p>
        </p:txBody>
      </p:sp>
      <p:sp>
        <p:nvSpPr>
          <p:cNvPr id="68610" name="Rectangle 3">
            <a:extLst>
              <a:ext uri="{FF2B5EF4-FFF2-40B4-BE49-F238E27FC236}">
                <a16:creationId xmlns:a16="http://schemas.microsoft.com/office/drawing/2014/main" id="{C36061A6-B34C-BC3F-DB5F-BE3F712D15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68611" name="Picture 4" descr="Pennsylvania with red star in location of capital">
            <a:extLst>
              <a:ext uri="{FF2B5EF4-FFF2-40B4-BE49-F238E27FC236}">
                <a16:creationId xmlns:a16="http://schemas.microsoft.com/office/drawing/2014/main" id="{2653D83B-4545-6B62-34C5-092DAAE24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95600"/>
            <a:ext cx="35814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2" name="Picture 5" descr="Pennsylvania flag">
            <a:extLst>
              <a:ext uri="{FF2B5EF4-FFF2-40B4-BE49-F238E27FC236}">
                <a16:creationId xmlns:a16="http://schemas.microsoft.com/office/drawing/2014/main" id="{9F72C8F0-1421-FAE7-6522-0397C6D82D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971800"/>
            <a:ext cx="2667000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>
            <a:extLst>
              <a:ext uri="{FF2B5EF4-FFF2-40B4-BE49-F238E27FC236}">
                <a16:creationId xmlns:a16="http://schemas.microsoft.com/office/drawing/2014/main" id="{8A081144-E3D2-67A8-27B9-D8765B3D45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Salem is the capital of what state?</a:t>
            </a:r>
          </a:p>
        </p:txBody>
      </p:sp>
      <p:sp>
        <p:nvSpPr>
          <p:cNvPr id="69634" name="Rectangle 3">
            <a:extLst>
              <a:ext uri="{FF2B5EF4-FFF2-40B4-BE49-F238E27FC236}">
                <a16:creationId xmlns:a16="http://schemas.microsoft.com/office/drawing/2014/main" id="{165B3630-F7B1-2CCC-6D7E-C0D3F75786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Virginia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Oregon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Massachusetts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New Mexico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>
            <a:extLst>
              <a:ext uri="{FF2B5EF4-FFF2-40B4-BE49-F238E27FC236}">
                <a16:creationId xmlns:a16="http://schemas.microsoft.com/office/drawing/2014/main" id="{FF5AE524-A3C7-640B-41EC-5796994BA2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Salem, OREGON</a:t>
            </a:r>
          </a:p>
        </p:txBody>
      </p:sp>
      <p:sp>
        <p:nvSpPr>
          <p:cNvPr id="70658" name="Rectangle 3">
            <a:extLst>
              <a:ext uri="{FF2B5EF4-FFF2-40B4-BE49-F238E27FC236}">
                <a16:creationId xmlns:a16="http://schemas.microsoft.com/office/drawing/2014/main" id="{7E8EA7B8-1CC7-C40F-127D-80DA30D0D8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70661" name="Picture 6" descr="Oregon with red star in location of capital">
            <a:extLst>
              <a:ext uri="{FF2B5EF4-FFF2-40B4-BE49-F238E27FC236}">
                <a16:creationId xmlns:a16="http://schemas.microsoft.com/office/drawing/2014/main" id="{BF564868-4075-17CA-44C8-66B3D260E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971800"/>
            <a:ext cx="3124200" cy="233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Picture 4" descr="Oregon flag">
            <a:extLst>
              <a:ext uri="{FF2B5EF4-FFF2-40B4-BE49-F238E27FC236}">
                <a16:creationId xmlns:a16="http://schemas.microsoft.com/office/drawing/2014/main" id="{79397392-FB0E-0779-A473-A5D19CABD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514600"/>
            <a:ext cx="2362200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Picture 5" descr="Oregon flag backside with beaver">
            <a:extLst>
              <a:ext uri="{FF2B5EF4-FFF2-40B4-BE49-F238E27FC236}">
                <a16:creationId xmlns:a16="http://schemas.microsoft.com/office/drawing/2014/main" id="{1D294C6B-5E40-8D58-ABE0-F32BE9EEE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191000"/>
            <a:ext cx="22860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>
            <a:extLst>
              <a:ext uri="{FF2B5EF4-FFF2-40B4-BE49-F238E27FC236}">
                <a16:creationId xmlns:a16="http://schemas.microsoft.com/office/drawing/2014/main" id="{2F594B4B-CABF-C3D5-E5AC-B20EAFED2F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Indianapolis is the capital of what state?</a:t>
            </a:r>
          </a:p>
        </p:txBody>
      </p:sp>
      <p:sp>
        <p:nvSpPr>
          <p:cNvPr id="71682" name="Rectangle 3">
            <a:extLst>
              <a:ext uri="{FF2B5EF4-FFF2-40B4-BE49-F238E27FC236}">
                <a16:creationId xmlns:a16="http://schemas.microsoft.com/office/drawing/2014/main" id="{3E2DE18A-3B29-74CC-D5ED-389F1C4BAA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Illinois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Indiana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Iowa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Idaho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>
            <a:extLst>
              <a:ext uri="{FF2B5EF4-FFF2-40B4-BE49-F238E27FC236}">
                <a16:creationId xmlns:a16="http://schemas.microsoft.com/office/drawing/2014/main" id="{90AFB62C-0AA0-A220-1708-855B5DB490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chemeClr val="bg1"/>
                </a:solidFill>
              </a:rPr>
              <a:t>Indianapolis, INDIANA</a:t>
            </a:r>
          </a:p>
        </p:txBody>
      </p:sp>
      <p:sp>
        <p:nvSpPr>
          <p:cNvPr id="72706" name="Rectangle 3">
            <a:extLst>
              <a:ext uri="{FF2B5EF4-FFF2-40B4-BE49-F238E27FC236}">
                <a16:creationId xmlns:a16="http://schemas.microsoft.com/office/drawing/2014/main" id="{71F7D993-2F01-66DA-1B91-6217812B91E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72708" name="Picture 5" descr="Indiana with red star in location of capital">
            <a:extLst>
              <a:ext uri="{FF2B5EF4-FFF2-40B4-BE49-F238E27FC236}">
                <a16:creationId xmlns:a16="http://schemas.microsoft.com/office/drawing/2014/main" id="{1D8E02F6-69D0-6C57-F7E3-F90373FFA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14600"/>
            <a:ext cx="202882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7" name="Picture 4" descr="Indiana flag">
            <a:extLst>
              <a:ext uri="{FF2B5EF4-FFF2-40B4-BE49-F238E27FC236}">
                <a16:creationId xmlns:a16="http://schemas.microsoft.com/office/drawing/2014/main" id="{2C444F1E-FB6C-3612-2292-81E40F768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971800"/>
            <a:ext cx="266700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EA7D0CE7-EAA8-E066-D248-9F56055E59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Cheyenne is the capital of what state?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8EF7E86F-C33B-8048-929A-AC1C8B3EAD7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Alaska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Wyoming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Montana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Texas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>
            <a:extLst>
              <a:ext uri="{FF2B5EF4-FFF2-40B4-BE49-F238E27FC236}">
                <a16:creationId xmlns:a16="http://schemas.microsoft.com/office/drawing/2014/main" id="{C7195324-3910-FF9C-05F8-CD0FD5858D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Oklahoma City is the capital of what state?</a:t>
            </a:r>
          </a:p>
        </p:txBody>
      </p:sp>
      <p:sp>
        <p:nvSpPr>
          <p:cNvPr id="73730" name="Rectangle 3">
            <a:extLst>
              <a:ext uri="{FF2B5EF4-FFF2-40B4-BE49-F238E27FC236}">
                <a16:creationId xmlns:a16="http://schemas.microsoft.com/office/drawing/2014/main" id="{069214B1-D399-80DD-6D41-5766429094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Michigan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Oklahoma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Texas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Florida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>
            <a:extLst>
              <a:ext uri="{FF2B5EF4-FFF2-40B4-BE49-F238E27FC236}">
                <a16:creationId xmlns:a16="http://schemas.microsoft.com/office/drawing/2014/main" id="{B6C5A101-8865-0427-B7FC-87787949D7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chemeClr val="bg1"/>
                </a:solidFill>
              </a:rPr>
              <a:t>Oklahoma City, OKLAHOMA</a:t>
            </a:r>
          </a:p>
        </p:txBody>
      </p:sp>
      <p:sp>
        <p:nvSpPr>
          <p:cNvPr id="74754" name="Rectangle 3">
            <a:extLst>
              <a:ext uri="{FF2B5EF4-FFF2-40B4-BE49-F238E27FC236}">
                <a16:creationId xmlns:a16="http://schemas.microsoft.com/office/drawing/2014/main" id="{6D798736-CE36-249A-2656-CA41A0131C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74755" name="Picture 4" descr="Oklahoma with red star in location of capital">
            <a:extLst>
              <a:ext uri="{FF2B5EF4-FFF2-40B4-BE49-F238E27FC236}">
                <a16:creationId xmlns:a16="http://schemas.microsoft.com/office/drawing/2014/main" id="{D60F0A4B-69C8-0A14-5316-E6FAE4DDB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124200"/>
            <a:ext cx="388620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" descr="Oklahoma flag&#10;">
            <a:extLst>
              <a:ext uri="{FF2B5EF4-FFF2-40B4-BE49-F238E27FC236}">
                <a16:creationId xmlns:a16="http://schemas.microsoft.com/office/drawing/2014/main" id="{0BBD0E94-34A6-F9D7-C0C9-41BF5A6D0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124200"/>
            <a:ext cx="26670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>
            <a:extLst>
              <a:ext uri="{FF2B5EF4-FFF2-40B4-BE49-F238E27FC236}">
                <a16:creationId xmlns:a16="http://schemas.microsoft.com/office/drawing/2014/main" id="{2B1B5C3C-F353-B3B9-4659-547723900B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Des Moines is the capital of what state?</a:t>
            </a:r>
          </a:p>
        </p:txBody>
      </p:sp>
      <p:sp>
        <p:nvSpPr>
          <p:cNvPr id="75778" name="Rectangle 3">
            <a:extLst>
              <a:ext uri="{FF2B5EF4-FFF2-40B4-BE49-F238E27FC236}">
                <a16:creationId xmlns:a16="http://schemas.microsoft.com/office/drawing/2014/main" id="{57E9F471-B866-C93C-91B3-5759F4F3FE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Ohio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Iowa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Idaho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New York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>
            <a:extLst>
              <a:ext uri="{FF2B5EF4-FFF2-40B4-BE49-F238E27FC236}">
                <a16:creationId xmlns:a16="http://schemas.microsoft.com/office/drawing/2014/main" id="{9C711CD2-6F89-770C-5457-55A2664DC7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Des Moines, IOWA</a:t>
            </a:r>
          </a:p>
        </p:txBody>
      </p:sp>
      <p:sp>
        <p:nvSpPr>
          <p:cNvPr id="76802" name="Rectangle 3">
            <a:extLst>
              <a:ext uri="{FF2B5EF4-FFF2-40B4-BE49-F238E27FC236}">
                <a16:creationId xmlns:a16="http://schemas.microsoft.com/office/drawing/2014/main" id="{3082A335-44BD-F917-2CB3-602712E881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76803" name="Picture 4" descr="Iowa with red star in location of capital">
            <a:extLst>
              <a:ext uri="{FF2B5EF4-FFF2-40B4-BE49-F238E27FC236}">
                <a16:creationId xmlns:a16="http://schemas.microsoft.com/office/drawing/2014/main" id="{208DCAE9-8316-D2A5-33F2-D68664F90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048000"/>
            <a:ext cx="31242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5" descr="Iowa flag">
            <a:extLst>
              <a:ext uri="{FF2B5EF4-FFF2-40B4-BE49-F238E27FC236}">
                <a16:creationId xmlns:a16="http://schemas.microsoft.com/office/drawing/2014/main" id="{C1D0478F-8B08-B459-BD8B-233BCB96B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124200"/>
            <a:ext cx="2743200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>
            <a:extLst>
              <a:ext uri="{FF2B5EF4-FFF2-40B4-BE49-F238E27FC236}">
                <a16:creationId xmlns:a16="http://schemas.microsoft.com/office/drawing/2014/main" id="{E9E6F54E-DFAC-88CC-EB39-0110E343A8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Bismarck is the capital of what state?</a:t>
            </a:r>
          </a:p>
        </p:txBody>
      </p:sp>
      <p:sp>
        <p:nvSpPr>
          <p:cNvPr id="77826" name="Rectangle 3">
            <a:extLst>
              <a:ext uri="{FF2B5EF4-FFF2-40B4-BE49-F238E27FC236}">
                <a16:creationId xmlns:a16="http://schemas.microsoft.com/office/drawing/2014/main" id="{D2A47FCC-3BFD-39C4-5BAC-D6AFA0409E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North Dakota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South Dakota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Wyoming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Montana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>
            <a:extLst>
              <a:ext uri="{FF2B5EF4-FFF2-40B4-BE49-F238E27FC236}">
                <a16:creationId xmlns:a16="http://schemas.microsoft.com/office/drawing/2014/main" id="{02EB0961-7233-05AA-72AF-E4A3F49DF7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Bismarck, NORTH DAKOTA</a:t>
            </a:r>
          </a:p>
        </p:txBody>
      </p:sp>
      <p:sp>
        <p:nvSpPr>
          <p:cNvPr id="78850" name="Rectangle 3">
            <a:extLst>
              <a:ext uri="{FF2B5EF4-FFF2-40B4-BE49-F238E27FC236}">
                <a16:creationId xmlns:a16="http://schemas.microsoft.com/office/drawing/2014/main" id="{A2E3BCD0-FEB3-3ACC-3B7B-92F0E45A6F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78852" name="Picture 5" descr="North Dakota with red star in location of capital">
            <a:extLst>
              <a:ext uri="{FF2B5EF4-FFF2-40B4-BE49-F238E27FC236}">
                <a16:creationId xmlns:a16="http://schemas.microsoft.com/office/drawing/2014/main" id="{1F283675-4C8D-A917-7678-FDD335101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895600"/>
            <a:ext cx="37338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4" descr="North Dakota flag">
            <a:extLst>
              <a:ext uri="{FF2B5EF4-FFF2-40B4-BE49-F238E27FC236}">
                <a16:creationId xmlns:a16="http://schemas.microsoft.com/office/drawing/2014/main" id="{0C06585F-E61B-5DFE-F505-AB7B7068A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971800"/>
            <a:ext cx="2743200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>
            <a:extLst>
              <a:ext uri="{FF2B5EF4-FFF2-40B4-BE49-F238E27FC236}">
                <a16:creationId xmlns:a16="http://schemas.microsoft.com/office/drawing/2014/main" id="{975028E0-3B86-FE15-BFA9-84D759B485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Raleigh is the capital of what state?</a:t>
            </a:r>
          </a:p>
        </p:txBody>
      </p:sp>
      <p:sp>
        <p:nvSpPr>
          <p:cNvPr id="79874" name="Rectangle 3">
            <a:extLst>
              <a:ext uri="{FF2B5EF4-FFF2-40B4-BE49-F238E27FC236}">
                <a16:creationId xmlns:a16="http://schemas.microsoft.com/office/drawing/2014/main" id="{1820416C-D077-DC49-B043-22AA0D942B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North Carolina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South Carolina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Rhode Island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Missouri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>
            <a:extLst>
              <a:ext uri="{FF2B5EF4-FFF2-40B4-BE49-F238E27FC236}">
                <a16:creationId xmlns:a16="http://schemas.microsoft.com/office/drawing/2014/main" id="{BDD5FCDA-AAB9-088C-4BEF-ABEF55CC74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Raleigh, NORTH CAROLINA</a:t>
            </a:r>
          </a:p>
        </p:txBody>
      </p:sp>
      <p:sp>
        <p:nvSpPr>
          <p:cNvPr id="80898" name="Rectangle 3">
            <a:extLst>
              <a:ext uri="{FF2B5EF4-FFF2-40B4-BE49-F238E27FC236}">
                <a16:creationId xmlns:a16="http://schemas.microsoft.com/office/drawing/2014/main" id="{5F26A55B-4DD7-9E03-BED8-43F013B084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80900" name="Picture 5" descr="North Carolina with red star in location of capital">
            <a:extLst>
              <a:ext uri="{FF2B5EF4-FFF2-40B4-BE49-F238E27FC236}">
                <a16:creationId xmlns:a16="http://schemas.microsoft.com/office/drawing/2014/main" id="{761723EA-F1D8-D9AD-3FEA-82D77BDE8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352800"/>
            <a:ext cx="41148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9" name="Picture 4" descr="North Carolina flag">
            <a:extLst>
              <a:ext uri="{FF2B5EF4-FFF2-40B4-BE49-F238E27FC236}">
                <a16:creationId xmlns:a16="http://schemas.microsoft.com/office/drawing/2014/main" id="{69E016FD-B929-BA9C-C1F4-E5DED2FBE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200400"/>
            <a:ext cx="22860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>
            <a:extLst>
              <a:ext uri="{FF2B5EF4-FFF2-40B4-BE49-F238E27FC236}">
                <a16:creationId xmlns:a16="http://schemas.microsoft.com/office/drawing/2014/main" id="{0F0C8344-AC1E-AE0C-CDE3-18CDC094B4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Topeka is the capital of what state?</a:t>
            </a:r>
          </a:p>
        </p:txBody>
      </p:sp>
      <p:sp>
        <p:nvSpPr>
          <p:cNvPr id="81922" name="Rectangle 3">
            <a:extLst>
              <a:ext uri="{FF2B5EF4-FFF2-40B4-BE49-F238E27FC236}">
                <a16:creationId xmlns:a16="http://schemas.microsoft.com/office/drawing/2014/main" id="{CA3D50DF-E1A2-5ECA-C777-C59D7E9E87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Kentucky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Kansas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Arkansas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Illinois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>
            <a:extLst>
              <a:ext uri="{FF2B5EF4-FFF2-40B4-BE49-F238E27FC236}">
                <a16:creationId xmlns:a16="http://schemas.microsoft.com/office/drawing/2014/main" id="{44926F64-C78B-9D04-FE08-9BDFB9C597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Topeka, KANSAS</a:t>
            </a:r>
          </a:p>
        </p:txBody>
      </p:sp>
      <p:sp>
        <p:nvSpPr>
          <p:cNvPr id="82946" name="Rectangle 3">
            <a:extLst>
              <a:ext uri="{FF2B5EF4-FFF2-40B4-BE49-F238E27FC236}">
                <a16:creationId xmlns:a16="http://schemas.microsoft.com/office/drawing/2014/main" id="{D71D9D7B-71A2-A779-ED3E-A068DA6590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82948" name="Picture 5" descr="Kansas with red star in location of capital">
            <a:extLst>
              <a:ext uri="{FF2B5EF4-FFF2-40B4-BE49-F238E27FC236}">
                <a16:creationId xmlns:a16="http://schemas.microsoft.com/office/drawing/2014/main" id="{E39E92D4-66FC-1972-A6DF-0AB45D16D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352800"/>
            <a:ext cx="3200400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7" name="Picture 4" descr="Kansas flag">
            <a:extLst>
              <a:ext uri="{FF2B5EF4-FFF2-40B4-BE49-F238E27FC236}">
                <a16:creationId xmlns:a16="http://schemas.microsoft.com/office/drawing/2014/main" id="{9577E136-E6FD-6F1E-641A-D29BA0357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381375"/>
            <a:ext cx="2971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A9674741-B74F-F15E-9B5B-C08E47FBB8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Cheyenne, WYOMING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45FA2CD3-B190-6605-8676-0D01CBF9A2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9460" name="Picture 5" descr="Wyoming with red star in location of capital">
            <a:extLst>
              <a:ext uri="{FF2B5EF4-FFF2-40B4-BE49-F238E27FC236}">
                <a16:creationId xmlns:a16="http://schemas.microsoft.com/office/drawing/2014/main" id="{72AAACA7-EB5D-E533-7274-C21F3095C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200400"/>
            <a:ext cx="2514600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4" descr="Wyoming flag">
            <a:extLst>
              <a:ext uri="{FF2B5EF4-FFF2-40B4-BE49-F238E27FC236}">
                <a16:creationId xmlns:a16="http://schemas.microsoft.com/office/drawing/2014/main" id="{1332496D-3521-F758-642D-984F53B78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352800"/>
            <a:ext cx="21336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>
            <a:extLst>
              <a:ext uri="{FF2B5EF4-FFF2-40B4-BE49-F238E27FC236}">
                <a16:creationId xmlns:a16="http://schemas.microsoft.com/office/drawing/2014/main" id="{D655311B-AE65-F33C-C3C0-8EC035F6A0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Albany is the capital of what state?</a:t>
            </a:r>
          </a:p>
        </p:txBody>
      </p:sp>
      <p:sp>
        <p:nvSpPr>
          <p:cNvPr id="83970" name="Rectangle 3">
            <a:extLst>
              <a:ext uri="{FF2B5EF4-FFF2-40B4-BE49-F238E27FC236}">
                <a16:creationId xmlns:a16="http://schemas.microsoft.com/office/drawing/2014/main" id="{CD1B1C90-E276-D85A-A5EB-2116400BE8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New Jersey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New York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New Hampshire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Virginia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>
            <a:extLst>
              <a:ext uri="{FF2B5EF4-FFF2-40B4-BE49-F238E27FC236}">
                <a16:creationId xmlns:a16="http://schemas.microsoft.com/office/drawing/2014/main" id="{AB65F060-DCF1-90B0-16FB-25D23A2DB3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Albany, New York</a:t>
            </a:r>
          </a:p>
        </p:txBody>
      </p:sp>
      <p:sp>
        <p:nvSpPr>
          <p:cNvPr id="84994" name="Rectangle 3">
            <a:extLst>
              <a:ext uri="{FF2B5EF4-FFF2-40B4-BE49-F238E27FC236}">
                <a16:creationId xmlns:a16="http://schemas.microsoft.com/office/drawing/2014/main" id="{2B6BC8CF-B820-38FC-0B61-EFF32C613A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84996" name="Picture 5" descr="New York with red star in location of capital">
            <a:extLst>
              <a:ext uri="{FF2B5EF4-FFF2-40B4-BE49-F238E27FC236}">
                <a16:creationId xmlns:a16="http://schemas.microsoft.com/office/drawing/2014/main" id="{88AAC41C-6B0B-2927-92F3-6C42C4FC1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819400"/>
            <a:ext cx="30480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5" name="Picture 4" descr="New York flag">
            <a:extLst>
              <a:ext uri="{FF2B5EF4-FFF2-40B4-BE49-F238E27FC236}">
                <a16:creationId xmlns:a16="http://schemas.microsoft.com/office/drawing/2014/main" id="{8B3DB687-3372-BE28-5A58-7B1E602D1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200400"/>
            <a:ext cx="33528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>
            <a:extLst>
              <a:ext uri="{FF2B5EF4-FFF2-40B4-BE49-F238E27FC236}">
                <a16:creationId xmlns:a16="http://schemas.microsoft.com/office/drawing/2014/main" id="{62C69940-2F4C-CC3E-E1C5-5E3CABE10A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Frankfort is the capital of what state?</a:t>
            </a:r>
          </a:p>
        </p:txBody>
      </p:sp>
      <p:sp>
        <p:nvSpPr>
          <p:cNvPr id="86018" name="Rectangle 3">
            <a:extLst>
              <a:ext uri="{FF2B5EF4-FFF2-40B4-BE49-F238E27FC236}">
                <a16:creationId xmlns:a16="http://schemas.microsoft.com/office/drawing/2014/main" id="{04DF80D2-CDA1-603B-F5B6-97BF6F5E2A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Kentucky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Kansas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Ohio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Tennessee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>
            <a:extLst>
              <a:ext uri="{FF2B5EF4-FFF2-40B4-BE49-F238E27FC236}">
                <a16:creationId xmlns:a16="http://schemas.microsoft.com/office/drawing/2014/main" id="{AD58E9F0-25CB-10D8-CF28-94CAD959AF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chemeClr val="bg1"/>
                </a:solidFill>
              </a:rPr>
              <a:t>Frankfort, KENTUCKY</a:t>
            </a:r>
          </a:p>
        </p:txBody>
      </p:sp>
      <p:sp>
        <p:nvSpPr>
          <p:cNvPr id="87042" name="Rectangle 3">
            <a:extLst>
              <a:ext uri="{FF2B5EF4-FFF2-40B4-BE49-F238E27FC236}">
                <a16:creationId xmlns:a16="http://schemas.microsoft.com/office/drawing/2014/main" id="{D3A76E69-D4D6-5971-7D59-0F5D5AB734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87043" name="Picture 4" descr="Kentucky with red star in location of capital">
            <a:extLst>
              <a:ext uri="{FF2B5EF4-FFF2-40B4-BE49-F238E27FC236}">
                <a16:creationId xmlns:a16="http://schemas.microsoft.com/office/drawing/2014/main" id="{4DC8B958-D347-B8F3-D453-66CBBE7F0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176588"/>
            <a:ext cx="373380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4" name="Picture 5" descr="Kentucky flag">
            <a:extLst>
              <a:ext uri="{FF2B5EF4-FFF2-40B4-BE49-F238E27FC236}">
                <a16:creationId xmlns:a16="http://schemas.microsoft.com/office/drawing/2014/main" id="{D85D0090-14BC-77E8-2014-0F1638CEF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276600"/>
            <a:ext cx="27432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>
            <a:extLst>
              <a:ext uri="{FF2B5EF4-FFF2-40B4-BE49-F238E27FC236}">
                <a16:creationId xmlns:a16="http://schemas.microsoft.com/office/drawing/2014/main" id="{C0E821C8-B672-3AF4-807D-F1848B57A5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Santa Fe is the capital of what state?</a:t>
            </a:r>
          </a:p>
        </p:txBody>
      </p:sp>
      <p:sp>
        <p:nvSpPr>
          <p:cNvPr id="88066" name="Rectangle 3">
            <a:extLst>
              <a:ext uri="{FF2B5EF4-FFF2-40B4-BE49-F238E27FC236}">
                <a16:creationId xmlns:a16="http://schemas.microsoft.com/office/drawing/2014/main" id="{05AF3415-FA8C-8568-5529-0B37B51D19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New Jersey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New Mexico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Arizona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Alabama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>
            <a:extLst>
              <a:ext uri="{FF2B5EF4-FFF2-40B4-BE49-F238E27FC236}">
                <a16:creationId xmlns:a16="http://schemas.microsoft.com/office/drawing/2014/main" id="{1430A4A5-0C53-DF48-4313-D7B30B293B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chemeClr val="bg1"/>
                </a:solidFill>
              </a:rPr>
              <a:t>Santa Fe, NEW MEXICO</a:t>
            </a:r>
          </a:p>
        </p:txBody>
      </p:sp>
      <p:sp>
        <p:nvSpPr>
          <p:cNvPr id="89090" name="Rectangle 3">
            <a:extLst>
              <a:ext uri="{FF2B5EF4-FFF2-40B4-BE49-F238E27FC236}">
                <a16:creationId xmlns:a16="http://schemas.microsoft.com/office/drawing/2014/main" id="{247D12F1-DA17-6E68-FA9C-6194D8EE3D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89092" name="Picture 5" descr="New Mexico with red star in location of capital">
            <a:extLst>
              <a:ext uri="{FF2B5EF4-FFF2-40B4-BE49-F238E27FC236}">
                <a16:creationId xmlns:a16="http://schemas.microsoft.com/office/drawing/2014/main" id="{F31858B0-2808-8166-1D08-E467D6FF1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819400"/>
            <a:ext cx="2328863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1" name="Picture 4" descr="New Mexico flag">
            <a:extLst>
              <a:ext uri="{FF2B5EF4-FFF2-40B4-BE49-F238E27FC236}">
                <a16:creationId xmlns:a16="http://schemas.microsoft.com/office/drawing/2014/main" id="{841082E3-C8A2-D5A1-961E-8E128E747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200400"/>
            <a:ext cx="26670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>
            <a:extLst>
              <a:ext uri="{FF2B5EF4-FFF2-40B4-BE49-F238E27FC236}">
                <a16:creationId xmlns:a16="http://schemas.microsoft.com/office/drawing/2014/main" id="{5F799742-74C5-EFB2-8794-92C228C5D9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Baton Rouge is the capital of what state?</a:t>
            </a:r>
          </a:p>
        </p:txBody>
      </p:sp>
      <p:sp>
        <p:nvSpPr>
          <p:cNvPr id="90114" name="Rectangle 3">
            <a:extLst>
              <a:ext uri="{FF2B5EF4-FFF2-40B4-BE49-F238E27FC236}">
                <a16:creationId xmlns:a16="http://schemas.microsoft.com/office/drawing/2014/main" id="{DCD95E3B-8303-0A39-5640-C7C1A23CF2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Louisiana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Missouri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West Virginia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Massachusetts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>
            <a:extLst>
              <a:ext uri="{FF2B5EF4-FFF2-40B4-BE49-F238E27FC236}">
                <a16:creationId xmlns:a16="http://schemas.microsoft.com/office/drawing/2014/main" id="{F8101C4B-6259-B005-67AD-D002DA5786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 dirty="0">
                <a:solidFill>
                  <a:schemeClr val="bg1"/>
                </a:solidFill>
              </a:rPr>
              <a:t>Baton Rouge, LOUISIANA</a:t>
            </a:r>
          </a:p>
        </p:txBody>
      </p:sp>
      <p:sp>
        <p:nvSpPr>
          <p:cNvPr id="91138" name="Rectangle 3">
            <a:extLst>
              <a:ext uri="{FF2B5EF4-FFF2-40B4-BE49-F238E27FC236}">
                <a16:creationId xmlns:a16="http://schemas.microsoft.com/office/drawing/2014/main" id="{0BED67A5-0981-6284-D2E8-CA85BA90CA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91140" name="Picture 5" descr="Louisiana with red star in location of capital">
            <a:extLst>
              <a:ext uri="{FF2B5EF4-FFF2-40B4-BE49-F238E27FC236}">
                <a16:creationId xmlns:a16="http://schemas.microsoft.com/office/drawing/2014/main" id="{F13F8DCE-9BEF-3EBE-5B3C-D5FA1F37D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971800"/>
            <a:ext cx="25146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39" name="Picture 4" descr="Louisiana flag">
            <a:extLst>
              <a:ext uri="{FF2B5EF4-FFF2-40B4-BE49-F238E27FC236}">
                <a16:creationId xmlns:a16="http://schemas.microsoft.com/office/drawing/2014/main" id="{12E867A0-2CFE-71DB-E9A8-333497FE0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200400"/>
            <a:ext cx="281940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>
            <a:extLst>
              <a:ext uri="{FF2B5EF4-FFF2-40B4-BE49-F238E27FC236}">
                <a16:creationId xmlns:a16="http://schemas.microsoft.com/office/drawing/2014/main" id="{6EE253D3-3479-A095-3212-E86B577E27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Trenton is the capital of what state?</a:t>
            </a:r>
          </a:p>
        </p:txBody>
      </p:sp>
      <p:sp>
        <p:nvSpPr>
          <p:cNvPr id="92162" name="Rectangle 3">
            <a:extLst>
              <a:ext uri="{FF2B5EF4-FFF2-40B4-BE49-F238E27FC236}">
                <a16:creationId xmlns:a16="http://schemas.microsoft.com/office/drawing/2014/main" id="{9F424301-AFEC-CA2A-0F90-6D7F32D745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New Jersey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New York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New Hampshire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Tennessee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>
            <a:extLst>
              <a:ext uri="{FF2B5EF4-FFF2-40B4-BE49-F238E27FC236}">
                <a16:creationId xmlns:a16="http://schemas.microsoft.com/office/drawing/2014/main" id="{C889FE0E-9813-F20E-56F1-28AF50808D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Trenton, New Jersey</a:t>
            </a:r>
          </a:p>
        </p:txBody>
      </p:sp>
      <p:sp>
        <p:nvSpPr>
          <p:cNvPr id="93186" name="Rectangle 3">
            <a:extLst>
              <a:ext uri="{FF2B5EF4-FFF2-40B4-BE49-F238E27FC236}">
                <a16:creationId xmlns:a16="http://schemas.microsoft.com/office/drawing/2014/main" id="{A0D7E151-2E05-9793-21D1-A55533BB2A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93188" name="Picture 5" descr="New Jersey with red star in location of capital">
            <a:extLst>
              <a:ext uri="{FF2B5EF4-FFF2-40B4-BE49-F238E27FC236}">
                <a16:creationId xmlns:a16="http://schemas.microsoft.com/office/drawing/2014/main" id="{827423E2-17DE-4CEA-36A2-62449CA70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438400"/>
            <a:ext cx="163512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7" name="Picture 4" descr="New Jersey flag">
            <a:extLst>
              <a:ext uri="{FF2B5EF4-FFF2-40B4-BE49-F238E27FC236}">
                <a16:creationId xmlns:a16="http://schemas.microsoft.com/office/drawing/2014/main" id="{8BB33601-F494-85A9-FBCA-23DAB5C6C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048000"/>
            <a:ext cx="3200400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F5326BBE-3717-BAC1-D3C1-F8696B8E97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Juneau is the capital of what state?</a:t>
            </a:r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698EE099-8463-B762-BCB8-6CA6D89FC0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Alaska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Illinois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Arizona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Georgia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>
            <a:extLst>
              <a:ext uri="{FF2B5EF4-FFF2-40B4-BE49-F238E27FC236}">
                <a16:creationId xmlns:a16="http://schemas.microsoft.com/office/drawing/2014/main" id="{EE7EC3ED-52FF-ECFE-A84E-AAB2AD1BA8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Augusta is the capital of what state?</a:t>
            </a:r>
          </a:p>
        </p:txBody>
      </p:sp>
      <p:sp>
        <p:nvSpPr>
          <p:cNvPr id="94210" name="Rectangle 3">
            <a:extLst>
              <a:ext uri="{FF2B5EF4-FFF2-40B4-BE49-F238E27FC236}">
                <a16:creationId xmlns:a16="http://schemas.microsoft.com/office/drawing/2014/main" id="{B8A6B663-25B2-2DEF-9EB1-4E6F0D7A157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Georgia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Maine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Ohio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Florida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>
            <a:extLst>
              <a:ext uri="{FF2B5EF4-FFF2-40B4-BE49-F238E27FC236}">
                <a16:creationId xmlns:a16="http://schemas.microsoft.com/office/drawing/2014/main" id="{F2B33E82-3CDA-76B9-4F1A-3034BCAAA8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Augusta, MAINE</a:t>
            </a:r>
          </a:p>
        </p:txBody>
      </p:sp>
      <p:sp>
        <p:nvSpPr>
          <p:cNvPr id="95234" name="Rectangle 3">
            <a:extLst>
              <a:ext uri="{FF2B5EF4-FFF2-40B4-BE49-F238E27FC236}">
                <a16:creationId xmlns:a16="http://schemas.microsoft.com/office/drawing/2014/main" id="{C833E116-5209-6A34-09EF-DD90C904FF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95235" name="Picture 4" descr="Maine with red star in location of capital">
            <a:extLst>
              <a:ext uri="{FF2B5EF4-FFF2-40B4-BE49-F238E27FC236}">
                <a16:creationId xmlns:a16="http://schemas.microsoft.com/office/drawing/2014/main" id="{EBDF7DC9-3FB0-9B73-0D0A-F44044DF5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86000"/>
            <a:ext cx="2193925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6" name="Picture 5" descr="Maine flag">
            <a:extLst>
              <a:ext uri="{FF2B5EF4-FFF2-40B4-BE49-F238E27FC236}">
                <a16:creationId xmlns:a16="http://schemas.microsoft.com/office/drawing/2014/main" id="{8C1FE68B-89AA-39B8-8566-309482CB4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95600"/>
            <a:ext cx="29718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>
            <a:extLst>
              <a:ext uri="{FF2B5EF4-FFF2-40B4-BE49-F238E27FC236}">
                <a16:creationId xmlns:a16="http://schemas.microsoft.com/office/drawing/2014/main" id="{7D37CC1F-D0FE-951F-EF58-E2C6A740C9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Concord is the capital of what state?</a:t>
            </a:r>
          </a:p>
        </p:txBody>
      </p:sp>
      <p:sp>
        <p:nvSpPr>
          <p:cNvPr id="96258" name="Rectangle 3">
            <a:extLst>
              <a:ext uri="{FF2B5EF4-FFF2-40B4-BE49-F238E27FC236}">
                <a16:creationId xmlns:a16="http://schemas.microsoft.com/office/drawing/2014/main" id="{3479A353-3814-C667-9C64-03810739D8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Rhode Island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New Hampshire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Connecticut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Kansas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>
            <a:extLst>
              <a:ext uri="{FF2B5EF4-FFF2-40B4-BE49-F238E27FC236}">
                <a16:creationId xmlns:a16="http://schemas.microsoft.com/office/drawing/2014/main" id="{51D18EBD-5143-1ACE-3710-D67D22AECB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Concord, NEW HAMPSHIRE</a:t>
            </a:r>
          </a:p>
        </p:txBody>
      </p:sp>
      <p:sp>
        <p:nvSpPr>
          <p:cNvPr id="97282" name="Rectangle 3">
            <a:extLst>
              <a:ext uri="{FF2B5EF4-FFF2-40B4-BE49-F238E27FC236}">
                <a16:creationId xmlns:a16="http://schemas.microsoft.com/office/drawing/2014/main" id="{6E576742-F535-B5AE-AD97-E16A741580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97284" name="Picture 5" descr="New Hampshire with red star in location of capital">
            <a:extLst>
              <a:ext uri="{FF2B5EF4-FFF2-40B4-BE49-F238E27FC236}">
                <a16:creationId xmlns:a16="http://schemas.microsoft.com/office/drawing/2014/main" id="{DE85D7D2-582C-4953-BE46-C8F060780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33600"/>
            <a:ext cx="181292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3" name="Picture 4" descr="New Hampshire flag">
            <a:extLst>
              <a:ext uri="{FF2B5EF4-FFF2-40B4-BE49-F238E27FC236}">
                <a16:creationId xmlns:a16="http://schemas.microsoft.com/office/drawing/2014/main" id="{C90314F5-E1A2-6E0D-A138-C0861464C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819400"/>
            <a:ext cx="30480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>
            <a:extLst>
              <a:ext uri="{FF2B5EF4-FFF2-40B4-BE49-F238E27FC236}">
                <a16:creationId xmlns:a16="http://schemas.microsoft.com/office/drawing/2014/main" id="{93E3158F-7312-DC0A-7F0E-EAE9E1EB48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Annapolis is the capital of what state?</a:t>
            </a:r>
          </a:p>
        </p:txBody>
      </p:sp>
      <p:sp>
        <p:nvSpPr>
          <p:cNvPr id="98306" name="Rectangle 3">
            <a:extLst>
              <a:ext uri="{FF2B5EF4-FFF2-40B4-BE49-F238E27FC236}">
                <a16:creationId xmlns:a16="http://schemas.microsoft.com/office/drawing/2014/main" id="{563DF612-F4FE-710A-E680-6904340136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Alabama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Maryland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Indiana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Alaska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>
            <a:extLst>
              <a:ext uri="{FF2B5EF4-FFF2-40B4-BE49-F238E27FC236}">
                <a16:creationId xmlns:a16="http://schemas.microsoft.com/office/drawing/2014/main" id="{E752BCBD-FE20-6EAB-944A-9D0AF84B83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Annapolis, MARYLAND</a:t>
            </a:r>
          </a:p>
        </p:txBody>
      </p:sp>
      <p:sp>
        <p:nvSpPr>
          <p:cNvPr id="99330" name="Rectangle 3">
            <a:extLst>
              <a:ext uri="{FF2B5EF4-FFF2-40B4-BE49-F238E27FC236}">
                <a16:creationId xmlns:a16="http://schemas.microsoft.com/office/drawing/2014/main" id="{FE5EA81E-0B75-18C8-DA6A-F705CF8E67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99332" name="Picture 5" descr="Maryland with red star in location of capital">
            <a:extLst>
              <a:ext uri="{FF2B5EF4-FFF2-40B4-BE49-F238E27FC236}">
                <a16:creationId xmlns:a16="http://schemas.microsoft.com/office/drawing/2014/main" id="{775808BA-FAB3-EDE3-FCB2-C9399F69A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0"/>
            <a:ext cx="350520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1" name="Picture 4" descr="Maryland flag">
            <a:extLst>
              <a:ext uri="{FF2B5EF4-FFF2-40B4-BE49-F238E27FC236}">
                <a16:creationId xmlns:a16="http://schemas.microsoft.com/office/drawing/2014/main" id="{53E966EB-7C37-4466-5056-07436675D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048000"/>
            <a:ext cx="27432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>
            <a:extLst>
              <a:ext uri="{FF2B5EF4-FFF2-40B4-BE49-F238E27FC236}">
                <a16:creationId xmlns:a16="http://schemas.microsoft.com/office/drawing/2014/main" id="{059BCDD1-8427-856C-B23A-AC71653051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Carson City is the capital of what state?</a:t>
            </a:r>
          </a:p>
        </p:txBody>
      </p:sp>
      <p:sp>
        <p:nvSpPr>
          <p:cNvPr id="100354" name="Rectangle 3">
            <a:extLst>
              <a:ext uri="{FF2B5EF4-FFF2-40B4-BE49-F238E27FC236}">
                <a16:creationId xmlns:a16="http://schemas.microsoft.com/office/drawing/2014/main" id="{A508F74F-2E35-A38A-C3F4-CABE888D05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California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Nevada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Wyoming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Colorado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>
            <a:extLst>
              <a:ext uri="{FF2B5EF4-FFF2-40B4-BE49-F238E27FC236}">
                <a16:creationId xmlns:a16="http://schemas.microsoft.com/office/drawing/2014/main" id="{355546BC-FDD6-490A-8924-9439DD26B4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Carson City, NEVADA</a:t>
            </a:r>
          </a:p>
        </p:txBody>
      </p:sp>
      <p:sp>
        <p:nvSpPr>
          <p:cNvPr id="101378" name="Rectangle 3">
            <a:extLst>
              <a:ext uri="{FF2B5EF4-FFF2-40B4-BE49-F238E27FC236}">
                <a16:creationId xmlns:a16="http://schemas.microsoft.com/office/drawing/2014/main" id="{2334AA5C-F889-EA12-5E17-B48DAAA534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01379" name="Picture 4" descr="Nevada with red star in location of capital">
            <a:extLst>
              <a:ext uri="{FF2B5EF4-FFF2-40B4-BE49-F238E27FC236}">
                <a16:creationId xmlns:a16="http://schemas.microsoft.com/office/drawing/2014/main" id="{EC148407-6822-8512-DC53-08FB3B3F9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86000"/>
            <a:ext cx="22669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0" name="Picture 5" descr="Nevada flag">
            <a:extLst>
              <a:ext uri="{FF2B5EF4-FFF2-40B4-BE49-F238E27FC236}">
                <a16:creationId xmlns:a16="http://schemas.microsoft.com/office/drawing/2014/main" id="{C9518072-8512-023B-F630-18F8FC259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048000"/>
            <a:ext cx="3124200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>
            <a:extLst>
              <a:ext uri="{FF2B5EF4-FFF2-40B4-BE49-F238E27FC236}">
                <a16:creationId xmlns:a16="http://schemas.microsoft.com/office/drawing/2014/main" id="{A0F815D6-F98A-4339-4C6C-31FE5343F7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Boston is the capital of what state?</a:t>
            </a:r>
          </a:p>
        </p:txBody>
      </p:sp>
      <p:sp>
        <p:nvSpPr>
          <p:cNvPr id="102402" name="Rectangle 3">
            <a:extLst>
              <a:ext uri="{FF2B5EF4-FFF2-40B4-BE49-F238E27FC236}">
                <a16:creationId xmlns:a16="http://schemas.microsoft.com/office/drawing/2014/main" id="{99C489A5-6DCE-0CCC-E849-A9B284948C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Michigan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Wisconsin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Massachusetts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Mississippi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>
            <a:extLst>
              <a:ext uri="{FF2B5EF4-FFF2-40B4-BE49-F238E27FC236}">
                <a16:creationId xmlns:a16="http://schemas.microsoft.com/office/drawing/2014/main" id="{F446E580-6408-F0BF-DAC6-A5A935F6D5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chemeClr val="bg1"/>
                </a:solidFill>
              </a:rPr>
              <a:t>Boston, MASSACHUSETTS</a:t>
            </a:r>
          </a:p>
        </p:txBody>
      </p:sp>
      <p:sp>
        <p:nvSpPr>
          <p:cNvPr id="103426" name="Rectangle 3">
            <a:extLst>
              <a:ext uri="{FF2B5EF4-FFF2-40B4-BE49-F238E27FC236}">
                <a16:creationId xmlns:a16="http://schemas.microsoft.com/office/drawing/2014/main" id="{2ED0169D-65DC-6297-CC2A-46D1BC8074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03427" name="Picture 4" descr="Massachusetts with red star in location of capital">
            <a:extLst>
              <a:ext uri="{FF2B5EF4-FFF2-40B4-BE49-F238E27FC236}">
                <a16:creationId xmlns:a16="http://schemas.microsoft.com/office/drawing/2014/main" id="{DA503545-BEF2-99A1-7592-3D8E10AE0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84488"/>
            <a:ext cx="3581400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8" name="Picture 5" descr="Massachusetts flag">
            <a:extLst>
              <a:ext uri="{FF2B5EF4-FFF2-40B4-BE49-F238E27FC236}">
                <a16:creationId xmlns:a16="http://schemas.microsoft.com/office/drawing/2014/main" id="{6CA0FB85-5F42-8FC2-87CB-946AB599E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124200"/>
            <a:ext cx="2819400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6E53DAE3-4FE0-E804-C78B-1C5BD1147A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>
                <a:solidFill>
                  <a:schemeClr val="bg1"/>
                </a:solidFill>
              </a:rPr>
              <a:t>Juneau, ALASKA</a:t>
            </a:r>
          </a:p>
        </p:txBody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id="{ACB36860-8D00-DB7E-8C1A-2F1A6EA30E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1507" name="Picture 4" descr="Alaska with red star in location of capital">
            <a:extLst>
              <a:ext uri="{FF2B5EF4-FFF2-40B4-BE49-F238E27FC236}">
                <a16:creationId xmlns:a16="http://schemas.microsoft.com/office/drawing/2014/main" id="{3457AD26-7EB9-681D-EE9D-9E660561C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059113"/>
            <a:ext cx="28194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5" descr="Alaska flag">
            <a:extLst>
              <a:ext uri="{FF2B5EF4-FFF2-40B4-BE49-F238E27FC236}">
                <a16:creationId xmlns:a16="http://schemas.microsoft.com/office/drawing/2014/main" id="{4699CC48-0768-DFAC-6E0F-ED9DFEA39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352800"/>
            <a:ext cx="2209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>
            <a:extLst>
              <a:ext uri="{FF2B5EF4-FFF2-40B4-BE49-F238E27FC236}">
                <a16:creationId xmlns:a16="http://schemas.microsoft.com/office/drawing/2014/main" id="{52F60194-3E21-C389-6DE4-61FA6A53E3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Lincoln is the capital of what state?</a:t>
            </a:r>
          </a:p>
        </p:txBody>
      </p:sp>
      <p:sp>
        <p:nvSpPr>
          <p:cNvPr id="104450" name="Rectangle 3">
            <a:extLst>
              <a:ext uri="{FF2B5EF4-FFF2-40B4-BE49-F238E27FC236}">
                <a16:creationId xmlns:a16="http://schemas.microsoft.com/office/drawing/2014/main" id="{D99B7A9D-360C-7D6F-BA21-A1FA938181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Nebraska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Missouri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Michigan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Georgia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>
            <a:extLst>
              <a:ext uri="{FF2B5EF4-FFF2-40B4-BE49-F238E27FC236}">
                <a16:creationId xmlns:a16="http://schemas.microsoft.com/office/drawing/2014/main" id="{2A839B4D-2322-4146-3134-B8F270710E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Lincoln, NEBRASKA</a:t>
            </a:r>
          </a:p>
        </p:txBody>
      </p:sp>
      <p:sp>
        <p:nvSpPr>
          <p:cNvPr id="105474" name="Rectangle 3">
            <a:extLst>
              <a:ext uri="{FF2B5EF4-FFF2-40B4-BE49-F238E27FC236}">
                <a16:creationId xmlns:a16="http://schemas.microsoft.com/office/drawing/2014/main" id="{ED82018B-6352-A8D2-E66B-F7A4E78E53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/>
          </a:p>
        </p:txBody>
      </p:sp>
      <p:pic>
        <p:nvPicPr>
          <p:cNvPr id="105476" name="Picture 5" descr="Nebraska with red star in location of capital">
            <a:extLst>
              <a:ext uri="{FF2B5EF4-FFF2-40B4-BE49-F238E27FC236}">
                <a16:creationId xmlns:a16="http://schemas.microsoft.com/office/drawing/2014/main" id="{EABF094A-3143-99C1-9364-8E1C51C69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24200"/>
            <a:ext cx="38100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5" name="Picture 4" descr="Nebraska flag">
            <a:extLst>
              <a:ext uri="{FF2B5EF4-FFF2-40B4-BE49-F238E27FC236}">
                <a16:creationId xmlns:a16="http://schemas.microsoft.com/office/drawing/2014/main" id="{9AE6E0AE-36B1-8F1E-93B8-C1B035490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124200"/>
            <a:ext cx="27432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>
            <a:extLst>
              <a:ext uri="{FF2B5EF4-FFF2-40B4-BE49-F238E27FC236}">
                <a16:creationId xmlns:a16="http://schemas.microsoft.com/office/drawing/2014/main" id="{4E66C3D0-0D2B-D864-5B71-B63C9F9B1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Lansing is the capital of what state?</a:t>
            </a:r>
          </a:p>
        </p:txBody>
      </p:sp>
      <p:sp>
        <p:nvSpPr>
          <p:cNvPr id="106498" name="Rectangle 3">
            <a:extLst>
              <a:ext uri="{FF2B5EF4-FFF2-40B4-BE49-F238E27FC236}">
                <a16:creationId xmlns:a16="http://schemas.microsoft.com/office/drawing/2014/main" id="{D574D1E2-81F4-7E32-4E74-5A206DF7D5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Michigan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Tennessee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Ohio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Indiana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>
            <a:extLst>
              <a:ext uri="{FF2B5EF4-FFF2-40B4-BE49-F238E27FC236}">
                <a16:creationId xmlns:a16="http://schemas.microsoft.com/office/drawing/2014/main" id="{8EBD9593-4797-D763-1641-F705D5671F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Lansing, MICHIGAN</a:t>
            </a:r>
          </a:p>
        </p:txBody>
      </p:sp>
      <p:sp>
        <p:nvSpPr>
          <p:cNvPr id="107522" name="Rectangle 3">
            <a:extLst>
              <a:ext uri="{FF2B5EF4-FFF2-40B4-BE49-F238E27FC236}">
                <a16:creationId xmlns:a16="http://schemas.microsoft.com/office/drawing/2014/main" id="{3EFADC3D-8603-E474-0E1B-1ED6FE7AB1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07523" name="Picture 4" descr="Michigan with red star in location of capital">
            <a:extLst>
              <a:ext uri="{FF2B5EF4-FFF2-40B4-BE49-F238E27FC236}">
                <a16:creationId xmlns:a16="http://schemas.microsoft.com/office/drawing/2014/main" id="{94AD7594-9CA2-38C2-5EA4-9ABF6FA8C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438400"/>
            <a:ext cx="240823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4" name="Picture 5" descr="Michigan flag">
            <a:extLst>
              <a:ext uri="{FF2B5EF4-FFF2-40B4-BE49-F238E27FC236}">
                <a16:creationId xmlns:a16="http://schemas.microsoft.com/office/drawing/2014/main" id="{D65C44C3-F4A8-B3F5-A52F-C6A3A251C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971800"/>
            <a:ext cx="281940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>
            <a:extLst>
              <a:ext uri="{FF2B5EF4-FFF2-40B4-BE49-F238E27FC236}">
                <a16:creationId xmlns:a16="http://schemas.microsoft.com/office/drawing/2014/main" id="{F94EBF91-57C0-C796-062B-B4241DFC22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Helena is the capital of what state?</a:t>
            </a:r>
          </a:p>
        </p:txBody>
      </p:sp>
      <p:sp>
        <p:nvSpPr>
          <p:cNvPr id="108546" name="Rectangle 3">
            <a:extLst>
              <a:ext uri="{FF2B5EF4-FFF2-40B4-BE49-F238E27FC236}">
                <a16:creationId xmlns:a16="http://schemas.microsoft.com/office/drawing/2014/main" id="{FCC7ED57-4543-AA88-FC26-A2122675C6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New Mexico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North Dakota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Montana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Wyoming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2">
            <a:extLst>
              <a:ext uri="{FF2B5EF4-FFF2-40B4-BE49-F238E27FC236}">
                <a16:creationId xmlns:a16="http://schemas.microsoft.com/office/drawing/2014/main" id="{CB22B638-D469-0046-8548-9EBCD4B5A9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Helena, MONTANA</a:t>
            </a:r>
          </a:p>
        </p:txBody>
      </p:sp>
      <p:sp>
        <p:nvSpPr>
          <p:cNvPr id="109570" name="Rectangle 3">
            <a:extLst>
              <a:ext uri="{FF2B5EF4-FFF2-40B4-BE49-F238E27FC236}">
                <a16:creationId xmlns:a16="http://schemas.microsoft.com/office/drawing/2014/main" id="{E7FF221A-10BC-3515-D592-BD4EE6FB88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09572" name="Picture 5" descr="Montana with red star in location of capital">
            <a:extLst>
              <a:ext uri="{FF2B5EF4-FFF2-40B4-BE49-F238E27FC236}">
                <a16:creationId xmlns:a16="http://schemas.microsoft.com/office/drawing/2014/main" id="{F634C283-8BEA-8797-3820-AD68E944C0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971800"/>
            <a:ext cx="365760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1" name="Picture 4" descr="Montana flag">
            <a:extLst>
              <a:ext uri="{FF2B5EF4-FFF2-40B4-BE49-F238E27FC236}">
                <a16:creationId xmlns:a16="http://schemas.microsoft.com/office/drawing/2014/main" id="{4674D24F-6981-2674-1B13-CC6384CFB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30480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>
            <a:extLst>
              <a:ext uri="{FF2B5EF4-FFF2-40B4-BE49-F238E27FC236}">
                <a16:creationId xmlns:a16="http://schemas.microsoft.com/office/drawing/2014/main" id="{546FD66E-7FF4-99AD-BD3C-81E527F4E9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Jefferson City is the capital of what state?</a:t>
            </a:r>
          </a:p>
        </p:txBody>
      </p:sp>
      <p:sp>
        <p:nvSpPr>
          <p:cNvPr id="110594" name="Rectangle 3">
            <a:extLst>
              <a:ext uri="{FF2B5EF4-FFF2-40B4-BE49-F238E27FC236}">
                <a16:creationId xmlns:a16="http://schemas.microsoft.com/office/drawing/2014/main" id="{1799176C-4162-0E9B-FC2E-AEB63CBE05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Nevada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Utah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Missouri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Virginia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>
            <a:extLst>
              <a:ext uri="{FF2B5EF4-FFF2-40B4-BE49-F238E27FC236}">
                <a16:creationId xmlns:a16="http://schemas.microsoft.com/office/drawing/2014/main" id="{F17B6AB1-38D2-8AC7-FBD5-E05BCA6303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chemeClr val="bg1"/>
                </a:solidFill>
              </a:rPr>
              <a:t>Jefferson City, MISSOURI</a:t>
            </a:r>
          </a:p>
        </p:txBody>
      </p:sp>
      <p:sp>
        <p:nvSpPr>
          <p:cNvPr id="111618" name="Rectangle 3">
            <a:extLst>
              <a:ext uri="{FF2B5EF4-FFF2-40B4-BE49-F238E27FC236}">
                <a16:creationId xmlns:a16="http://schemas.microsoft.com/office/drawing/2014/main" id="{C48A2657-EC5A-67B1-7C7E-938828D8D3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11620" name="Picture 5" descr="Missouri with red star in location of capital">
            <a:extLst>
              <a:ext uri="{FF2B5EF4-FFF2-40B4-BE49-F238E27FC236}">
                <a16:creationId xmlns:a16="http://schemas.microsoft.com/office/drawing/2014/main" id="{9D7C767A-407F-1DEF-5B01-85E92D856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590800"/>
            <a:ext cx="30480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19" name="Picture 4" descr="Missouri flag">
            <a:extLst>
              <a:ext uri="{FF2B5EF4-FFF2-40B4-BE49-F238E27FC236}">
                <a16:creationId xmlns:a16="http://schemas.microsoft.com/office/drawing/2014/main" id="{FEC14F00-68C5-CC12-3E3E-0B8056DCD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971800"/>
            <a:ext cx="32766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>
            <a:extLst>
              <a:ext uri="{FF2B5EF4-FFF2-40B4-BE49-F238E27FC236}">
                <a16:creationId xmlns:a16="http://schemas.microsoft.com/office/drawing/2014/main" id="{4339B7DE-DF39-0A1A-383E-1DE0C98F63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Jackson is the capital of what state?</a:t>
            </a:r>
          </a:p>
        </p:txBody>
      </p:sp>
      <p:sp>
        <p:nvSpPr>
          <p:cNvPr id="112642" name="Rectangle 3">
            <a:extLst>
              <a:ext uri="{FF2B5EF4-FFF2-40B4-BE49-F238E27FC236}">
                <a16:creationId xmlns:a16="http://schemas.microsoft.com/office/drawing/2014/main" id="{6894EE04-4571-271D-BC7E-64837C432A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A) Mississippi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B) Alabama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C) Louisiana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</a:rPr>
              <a:t>D) Kentucky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>
            <a:extLst>
              <a:ext uri="{FF2B5EF4-FFF2-40B4-BE49-F238E27FC236}">
                <a16:creationId xmlns:a16="http://schemas.microsoft.com/office/drawing/2014/main" id="{81DCF247-E05D-557E-4ECF-C98AC917A9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>
                <a:solidFill>
                  <a:schemeClr val="bg1"/>
                </a:solidFill>
              </a:rPr>
              <a:t>Jackson, MISSISSIPPI</a:t>
            </a:r>
          </a:p>
        </p:txBody>
      </p:sp>
      <p:sp>
        <p:nvSpPr>
          <p:cNvPr id="113666" name="Rectangle 3">
            <a:extLst>
              <a:ext uri="{FF2B5EF4-FFF2-40B4-BE49-F238E27FC236}">
                <a16:creationId xmlns:a16="http://schemas.microsoft.com/office/drawing/2014/main" id="{1D0FF44A-CCEE-F9F3-613A-69660FF6D1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13668" name="Picture 5" descr="Mississippi with red star in location of capital">
            <a:extLst>
              <a:ext uri="{FF2B5EF4-FFF2-40B4-BE49-F238E27FC236}">
                <a16:creationId xmlns:a16="http://schemas.microsoft.com/office/drawing/2014/main" id="{F7280082-B984-7581-77F9-73C0F8B4F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86000"/>
            <a:ext cx="2138363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67" name="Picture 4" descr="Mississippi flag">
            <a:extLst>
              <a:ext uri="{FF2B5EF4-FFF2-40B4-BE49-F238E27FC236}">
                <a16:creationId xmlns:a16="http://schemas.microsoft.com/office/drawing/2014/main" id="{F3AC47C8-86A5-EE90-06BD-A5E362632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419600" y="2857976"/>
            <a:ext cx="3276600" cy="196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0FDFF2D-A75E-4187-84DE-2065AFBCD65C}"/>
</file>

<file path=customXml/itemProps2.xml><?xml version="1.0" encoding="utf-8"?>
<ds:datastoreItem xmlns:ds="http://schemas.openxmlformats.org/officeDocument/2006/customXml" ds:itemID="{DFD908DD-0E5B-46D1-B566-BC5B59E4F4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835F1B5-E61D-47F3-AECE-BE90A4FF203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1242</Words>
  <Application>Microsoft Macintosh PowerPoint</Application>
  <PresentationFormat>On-screen Show (4:3)</PresentationFormat>
  <Paragraphs>409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5" baseType="lpstr">
      <vt:lpstr>Arial</vt:lpstr>
      <vt:lpstr>Aptos</vt:lpstr>
      <vt:lpstr>Default Design</vt:lpstr>
      <vt:lpstr>50 States Capitals Game</vt:lpstr>
      <vt:lpstr>Columbus is the capital of what state?</vt:lpstr>
      <vt:lpstr>Columbus, OHIO</vt:lpstr>
      <vt:lpstr>Montgomery is the capital of what state?</vt:lpstr>
      <vt:lpstr>Montgomery, ALABAMA</vt:lpstr>
      <vt:lpstr>Cheyenne is the capital of what state?</vt:lpstr>
      <vt:lpstr>Cheyenne, WYOMING</vt:lpstr>
      <vt:lpstr>Juneau is the capital of what state?</vt:lpstr>
      <vt:lpstr>Juneau, ALASKA</vt:lpstr>
      <vt:lpstr>Madison is that capital of what state?</vt:lpstr>
      <vt:lpstr>Madison, WISCONSIN</vt:lpstr>
      <vt:lpstr>Phoenix is the capital of what state?</vt:lpstr>
      <vt:lpstr>Phoenix, ARIZONA</vt:lpstr>
      <vt:lpstr>Charleston is the capital of what state?</vt:lpstr>
      <vt:lpstr>Charleston, WEST VIRGINIA</vt:lpstr>
      <vt:lpstr>Little Rock is the capital of what state?</vt:lpstr>
      <vt:lpstr>Little Rock, ARKANSAS</vt:lpstr>
      <vt:lpstr>Olympia is the capital of what state?</vt:lpstr>
      <vt:lpstr>Olympia, WASHINGTON</vt:lpstr>
      <vt:lpstr>Sacramento is the capital of what state?</vt:lpstr>
      <vt:lpstr>Sacramento, CALIFORNIA</vt:lpstr>
      <vt:lpstr>Richmond is the capital of what state?</vt:lpstr>
      <vt:lpstr>Richmond, VIRGINIA</vt:lpstr>
      <vt:lpstr>Denver is the capital of what state?</vt:lpstr>
      <vt:lpstr>Denver, COLORADO</vt:lpstr>
      <vt:lpstr>Montpelier is the capital of what state?</vt:lpstr>
      <vt:lpstr>Montpelier, VERMONT</vt:lpstr>
      <vt:lpstr>Hartford is the capital of what state?</vt:lpstr>
      <vt:lpstr>Hartford, CONNECTICUT</vt:lpstr>
      <vt:lpstr>Salt Lake City is the capital of what state?</vt:lpstr>
      <vt:lpstr>Salt Lake City, UTAH</vt:lpstr>
      <vt:lpstr>Dover is the capital of what state?</vt:lpstr>
      <vt:lpstr>Dover, DELAWARE</vt:lpstr>
      <vt:lpstr>Austin is the capital of what state?</vt:lpstr>
      <vt:lpstr>Austin, TEXAS</vt:lpstr>
      <vt:lpstr>Tallahassee is the capital of what state?</vt:lpstr>
      <vt:lpstr>Tallahassee, FLORIDA</vt:lpstr>
      <vt:lpstr>Nashville is the capital of what state?</vt:lpstr>
      <vt:lpstr>Nashville, TENNESSEE</vt:lpstr>
      <vt:lpstr>Atlanta is the capital of what state?</vt:lpstr>
      <vt:lpstr>Atlanta, GEORGIA</vt:lpstr>
      <vt:lpstr>Pierre is the capital of what state?</vt:lpstr>
      <vt:lpstr>Pierre, SOUTH DAKOTA</vt:lpstr>
      <vt:lpstr>Honolulu is the capital of what state?</vt:lpstr>
      <vt:lpstr>Honolulu, HAWAII</vt:lpstr>
      <vt:lpstr>Columbia is the capital of what state?</vt:lpstr>
      <vt:lpstr>Columbia, SOUTH CAROLINA</vt:lpstr>
      <vt:lpstr>Boise is the capital of what state?</vt:lpstr>
      <vt:lpstr>Boise, IDAHO</vt:lpstr>
      <vt:lpstr>Providence is the capital of what state?</vt:lpstr>
      <vt:lpstr>Providence, RHODE ISLAND</vt:lpstr>
      <vt:lpstr>Springfield is the capital of what state?</vt:lpstr>
      <vt:lpstr>Springfield, ILLINOIS</vt:lpstr>
      <vt:lpstr>Harrisburg is the capital of what state?</vt:lpstr>
      <vt:lpstr>Harrisburg, PENNSYLVANIA</vt:lpstr>
      <vt:lpstr>Salem is the capital of what state?</vt:lpstr>
      <vt:lpstr>Salem, OREGON</vt:lpstr>
      <vt:lpstr>Indianapolis is the capital of what state?</vt:lpstr>
      <vt:lpstr>Indianapolis, INDIANA</vt:lpstr>
      <vt:lpstr>Oklahoma City is the capital of what state?</vt:lpstr>
      <vt:lpstr>Oklahoma City, OKLAHOMA</vt:lpstr>
      <vt:lpstr>Des Moines is the capital of what state?</vt:lpstr>
      <vt:lpstr>Des Moines, IOWA</vt:lpstr>
      <vt:lpstr>Bismarck is the capital of what state?</vt:lpstr>
      <vt:lpstr>Bismarck, NORTH DAKOTA</vt:lpstr>
      <vt:lpstr>Raleigh is the capital of what state?</vt:lpstr>
      <vt:lpstr>Raleigh, NORTH CAROLINA</vt:lpstr>
      <vt:lpstr>Topeka is the capital of what state?</vt:lpstr>
      <vt:lpstr>Topeka, KANSAS</vt:lpstr>
      <vt:lpstr>Albany is the capital of what state?</vt:lpstr>
      <vt:lpstr>Albany, New York</vt:lpstr>
      <vt:lpstr>Frankfort is the capital of what state?</vt:lpstr>
      <vt:lpstr>Frankfort, KENTUCKY</vt:lpstr>
      <vt:lpstr>Santa Fe is the capital of what state?</vt:lpstr>
      <vt:lpstr>Santa Fe, NEW MEXICO</vt:lpstr>
      <vt:lpstr>Baton Rouge is the capital of what state?</vt:lpstr>
      <vt:lpstr>Baton Rouge, LOUISIANA</vt:lpstr>
      <vt:lpstr>Trenton is the capital of what state?</vt:lpstr>
      <vt:lpstr>Trenton, New Jersey</vt:lpstr>
      <vt:lpstr>Augusta is the capital of what state?</vt:lpstr>
      <vt:lpstr>Augusta, MAINE</vt:lpstr>
      <vt:lpstr>Concord is the capital of what state?</vt:lpstr>
      <vt:lpstr>Concord, NEW HAMPSHIRE</vt:lpstr>
      <vt:lpstr>Annapolis is the capital of what state?</vt:lpstr>
      <vt:lpstr>Annapolis, MARYLAND</vt:lpstr>
      <vt:lpstr>Carson City is the capital of what state?</vt:lpstr>
      <vt:lpstr>Carson City, NEVADA</vt:lpstr>
      <vt:lpstr>Boston is the capital of what state?</vt:lpstr>
      <vt:lpstr>Boston, MASSACHUSETTS</vt:lpstr>
      <vt:lpstr>Lincoln is the capital of what state?</vt:lpstr>
      <vt:lpstr>Lincoln, NEBRASKA</vt:lpstr>
      <vt:lpstr>Lansing is the capital of what state?</vt:lpstr>
      <vt:lpstr>Lansing, MICHIGAN</vt:lpstr>
      <vt:lpstr>Helena is the capital of what state?</vt:lpstr>
      <vt:lpstr>Helena, MONTANA</vt:lpstr>
      <vt:lpstr>Jefferson City is the capital of what state?</vt:lpstr>
      <vt:lpstr>Jefferson City, MISSOURI</vt:lpstr>
      <vt:lpstr>Jackson is the capital of what state?</vt:lpstr>
      <vt:lpstr>Jackson, MISSISSIPPI</vt:lpstr>
      <vt:lpstr>Saint Paul is the capital of what state?</vt:lpstr>
      <vt:lpstr>Saint Paul, MINNESOTA</vt:lpstr>
      <vt:lpstr>NOW THAT YOU KNOW ALL 50 STATES…</vt:lpstr>
    </vt:vector>
  </TitlesOfParts>
  <Company>Urbana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Urbana University</dc:creator>
  <cp:lastModifiedBy>John Deever</cp:lastModifiedBy>
  <cp:revision>19</cp:revision>
  <dcterms:created xsi:type="dcterms:W3CDTF">2006-05-09T17:17:33Z</dcterms:created>
  <dcterms:modified xsi:type="dcterms:W3CDTF">2026-02-10T19:30:17Z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</Properties>
</file>