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4"/>
  </p:sldMasterIdLst>
  <p:notesMasterIdLst>
    <p:notesMasterId r:id="rId7"/>
  </p:notesMasterIdLst>
  <p:sldIdLst>
    <p:sldId id="259" r:id="rId5"/>
    <p:sldId id="260" r:id="rId6"/>
  </p:sldIdLst>
  <p:sldSz cx="9144000" cy="6858000" type="screen4x3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11" roundtripDataSignature="AMtx7mhDcY4bFeWsFg41kV8HTByRaoXDK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BBB6B4F-CC9D-0347-AD41-BBD65CC79639}" v="49" dt="2026-07-13T10:38:08.070"/>
  </p1510:revLst>
</p1510:revInfo>
</file>

<file path=ppt/tableStyles.xml><?xml version="1.0" encoding="utf-8"?>
<a:tblStyleLst xmlns:a="http://schemas.openxmlformats.org/drawingml/2006/main" def="{60011621-6415-4FE8-AF8B-BDE09E1667A4}">
  <a:tblStyle styleId="{60011621-6415-4FE8-AF8B-BDE09E1667A4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9471474E-D1D3-4288-982D-132F63D6F4B0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83"/>
    <p:restoredTop sz="86438"/>
  </p:normalViewPr>
  <p:slideViewPr>
    <p:cSldViewPr snapToGrid="0">
      <p:cViewPr varScale="1">
        <p:scale>
          <a:sx n="105" d="100"/>
          <a:sy n="105" d="100"/>
        </p:scale>
        <p:origin x="288" y="1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customschemas.google.com/relationships/presentationmetadata" Target="metadata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Deever" userId="05b12f0f-3418-46dc-b8c6-de715be3a365" providerId="ADAL" clId="{68EC884E-CAF9-5C23-9EDD-DF0E4B6C0301}"/>
    <pc:docChg chg="modSld">
      <pc:chgData name="John Deever" userId="05b12f0f-3418-46dc-b8c6-de715be3a365" providerId="ADAL" clId="{68EC884E-CAF9-5C23-9EDD-DF0E4B6C0301}" dt="2026-07-13T10:38:08.069" v="52" actId="13244"/>
      <pc:docMkLst>
        <pc:docMk/>
      </pc:docMkLst>
      <pc:sldChg chg="addSp modSp mod">
        <pc:chgData name="John Deever" userId="05b12f0f-3418-46dc-b8c6-de715be3a365" providerId="ADAL" clId="{68EC884E-CAF9-5C23-9EDD-DF0E4B6C0301}" dt="2026-07-13T10:38:08.069" v="52" actId="13244"/>
        <pc:sldMkLst>
          <pc:docMk/>
          <pc:sldMk cId="0" sldId="259"/>
        </pc:sldMkLst>
        <pc:spChg chg="add mod">
          <ac:chgData name="John Deever" userId="05b12f0f-3418-46dc-b8c6-de715be3a365" providerId="ADAL" clId="{68EC884E-CAF9-5C23-9EDD-DF0E4B6C0301}" dt="2026-07-13T10:38:08.069" v="52" actId="13244"/>
          <ac:spMkLst>
            <pc:docMk/>
            <pc:sldMk cId="0" sldId="259"/>
            <ac:spMk id="2" creationId="{265047DC-A0B2-328A-4BDD-0644B60317E8}"/>
          </ac:spMkLst>
        </pc:spChg>
        <pc:spChg chg="mod">
          <ac:chgData name="John Deever" userId="05b12f0f-3418-46dc-b8c6-de715be3a365" providerId="ADAL" clId="{68EC884E-CAF9-5C23-9EDD-DF0E4B6C0301}" dt="2026-07-13T10:36:34.388" v="0" actId="962"/>
          <ac:spMkLst>
            <pc:docMk/>
            <pc:sldMk cId="0" sldId="259"/>
            <ac:spMk id="120" creationId="{00000000-0000-0000-0000-000000000000}"/>
          </ac:spMkLst>
        </pc:spChg>
      </pc:sldChg>
      <pc:sldChg chg="addSp modSp mod">
        <pc:chgData name="John Deever" userId="05b12f0f-3418-46dc-b8c6-de715be3a365" providerId="ADAL" clId="{68EC884E-CAF9-5C23-9EDD-DF0E4B6C0301}" dt="2026-07-13T10:37:35.574" v="51" actId="255"/>
        <pc:sldMkLst>
          <pc:docMk/>
          <pc:sldMk cId="0" sldId="260"/>
        </pc:sldMkLst>
        <pc:spChg chg="add mod">
          <ac:chgData name="John Deever" userId="05b12f0f-3418-46dc-b8c6-de715be3a365" providerId="ADAL" clId="{68EC884E-CAF9-5C23-9EDD-DF0E4B6C0301}" dt="2026-07-13T10:37:35.574" v="51" actId="255"/>
          <ac:spMkLst>
            <pc:docMk/>
            <pc:sldMk cId="0" sldId="260"/>
            <ac:spMk id="2" creationId="{E1E57750-851C-DEB2-7861-3E184CEDC251}"/>
          </ac:spMkLst>
        </pc:spChg>
        <pc:picChg chg="mod">
          <ac:chgData name="John Deever" userId="05b12f0f-3418-46dc-b8c6-de715be3a365" providerId="ADAL" clId="{68EC884E-CAF9-5C23-9EDD-DF0E4B6C0301}" dt="2026-07-13T10:36:36.926" v="1" actId="962"/>
          <ac:picMkLst>
            <pc:docMk/>
            <pc:sldMk cId="0" sldId="260"/>
            <ac:picMk id="127" creationId="{00000000-0000-0000-0000-000000000000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16" name="Google Shape;116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Blank Template</a:t>
            </a:r>
            <a:endParaRPr/>
          </a:p>
        </p:txBody>
      </p:sp>
      <p:sp>
        <p:nvSpPr>
          <p:cNvPr id="117" name="Google Shape;117;p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24" name="Google Shape;124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25" name="Google Shape;125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>
  <p:cSld name="Blank Slid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Avenir"/>
              <a:buNone/>
              <a:defRPr b="1" i="0">
                <a:latin typeface="Avenir"/>
                <a:ea typeface="Avenir"/>
                <a:cs typeface="Avenir"/>
                <a:sym typeface="Avenir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7"/>
          <p:cNvSpPr txBox="1">
            <a:spLocks noGrp="1"/>
          </p:cNvSpPr>
          <p:nvPr>
            <p:ph type="body" idx="1"/>
          </p:nvPr>
        </p:nvSpPr>
        <p:spPr>
          <a:xfrm>
            <a:off x="628650" y="1901825"/>
            <a:ext cx="7886700" cy="40925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b="0" i="0">
                <a:latin typeface="Avenir"/>
                <a:ea typeface="Avenir"/>
                <a:cs typeface="Avenir"/>
                <a:sym typeface="Avenir"/>
              </a:defRPr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b="0" i="0">
                <a:latin typeface="Avenir"/>
                <a:ea typeface="Avenir"/>
                <a:cs typeface="Avenir"/>
                <a:sym typeface="Avenir"/>
              </a:defRPr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b="0" i="0">
                <a:latin typeface="Avenir"/>
                <a:ea typeface="Avenir"/>
                <a:cs typeface="Avenir"/>
                <a:sym typeface="Avenir"/>
              </a:defRPr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b="0" i="0">
                <a:latin typeface="Avenir"/>
                <a:ea typeface="Avenir"/>
                <a:cs typeface="Avenir"/>
                <a:sym typeface="Avenir"/>
              </a:defRPr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b="0" i="0">
                <a:latin typeface="Avenir"/>
                <a:ea typeface="Avenir"/>
                <a:cs typeface="Avenir"/>
                <a:sym typeface="Avenir"/>
              </a:defRPr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6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6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2" name="Google Shape;72;p1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7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8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8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9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9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10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0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1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1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2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3" name="Google Shape;43;p12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4" name="Google Shape;44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1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13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13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1" name="Google Shape;51;p13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4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1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5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5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15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6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6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5047DC-A0B2-328A-4BDD-0644B60317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sz="2400" dirty="0"/>
              <a:t>Vocabulary template</a:t>
            </a:r>
          </a:p>
        </p:txBody>
      </p:sp>
      <p:graphicFrame>
        <p:nvGraphicFramePr>
          <p:cNvPr id="119" name="Google Shape;119;p4"/>
          <p:cNvGraphicFramePr/>
          <p:nvPr/>
        </p:nvGraphicFramePr>
        <p:xfrm>
          <a:off x="414669" y="1255971"/>
          <a:ext cx="8213650" cy="3819750"/>
        </p:xfrm>
        <a:graphic>
          <a:graphicData uri="http://schemas.openxmlformats.org/drawingml/2006/table">
            <a:tbl>
              <a:tblPr firstRow="1" bandRow="1">
                <a:noFill/>
                <a:tableStyleId>{60011621-6415-4FE8-AF8B-BDE09E1667A4}</a:tableStyleId>
              </a:tblPr>
              <a:tblGrid>
                <a:gridCol w="41068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068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/>
                        <a:t>Decoding</a:t>
                      </a:r>
                      <a:endParaRPr/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/>
                        <a:t>Morphemes</a:t>
                      </a:r>
                      <a:endParaRPr/>
                    </a:p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/>
                    </a:p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1"/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875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/>
                        <a:t>Meaning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1"/>
                        <a:t>Part of speech</a:t>
                      </a:r>
                      <a:endParaRPr/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endParaRPr sz="1400" b="0" i="0" u="none" strike="noStrike">
                        <a:solidFill>
                          <a:schemeClr val="dk1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0" i="0" u="none" strike="noStrike">
                          <a:solidFill>
                            <a:schemeClr val="dk1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Etymology-origin</a:t>
                      </a:r>
                      <a:endParaRPr/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400" b="1" dirty="0"/>
                        <a:t>Picture</a:t>
                      </a:r>
                      <a:endParaRPr dirty="0"/>
                    </a:p>
                  </a:txBody>
                  <a:tcPr marL="68575" marR="68575" marT="34300" marB="34300">
                    <a:lnL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20" name="Google Shape;120;p4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3652283" y="2784971"/>
            <a:ext cx="1738424" cy="784830"/>
          </a:xfrm>
          <a:prstGeom prst="rect">
            <a:avLst/>
          </a:prstGeom>
          <a:solidFill>
            <a:schemeClr val="lt1"/>
          </a:solidFill>
          <a:ln w="381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45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121" name="Google Shape;121;p4"/>
          <p:cNvGraphicFramePr/>
          <p:nvPr/>
        </p:nvGraphicFramePr>
        <p:xfrm>
          <a:off x="838200" y="1732349"/>
          <a:ext cx="2929875" cy="512450"/>
        </p:xfrm>
        <a:graphic>
          <a:graphicData uri="http://schemas.openxmlformats.org/drawingml/2006/table">
            <a:tbl>
              <a:tblPr firstRow="1" bandRow="1">
                <a:noFill/>
                <a:tableStyleId>{9471474E-D1D3-4288-982D-132F63D6F4B0}</a:tableStyleId>
              </a:tblPr>
              <a:tblGrid>
                <a:gridCol w="585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24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/>
                        <a:t>//</a:t>
                      </a:r>
                      <a:endParaRPr dirty="0"/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p5">
            <a:extLst>
              <a:ext uri="{C183D7F6-B498-43B3-948B-1728B52AA6E4}">
                <adec:decorative xmlns:adec="http://schemas.microsoft.com/office/drawing/2017/decorative" val="1"/>
              </a:ext>
            </a:extLst>
          </p:cNvPr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2232" y="581178"/>
            <a:ext cx="8519535" cy="569564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1E57750-851C-DEB2-7861-3E184CEDC25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143000"/>
            <a:ext cx="8229600" cy="1143000"/>
          </a:xfrm>
        </p:spPr>
        <p:txBody>
          <a:bodyPr spcFirstLastPara="1" wrap="square" lIns="91425" tIns="45700" rIns="91425" bIns="45700" anchor="b" anchorCtr="0">
            <a:normAutofit/>
          </a:bodyPr>
          <a:lstStyle/>
          <a:p>
            <a:r>
              <a:rPr lang="en-US" sz="2400" dirty="0"/>
              <a:t>Vocabulary template 2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76c4da2-edcd-4a2e-9a18-fbe0f37ea4ac" xsi:nil="true"/>
    <lcf76f155ced4ddcb4097134ff3c332f xmlns="eb994281-2280-4952-9b17-adff6d7abc80">
      <Terms xmlns="http://schemas.microsoft.com/office/infopath/2007/PartnerControls"/>
    </lcf76f155ced4ddcb4097134ff3c332f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F7B2960E4DB44BE64584B12952AC4" ma:contentTypeVersion="18" ma:contentTypeDescription="Create a new document." ma:contentTypeScope="" ma:versionID="8440d6f893fd61e3d4fcbdb758aca0fc">
  <xsd:schema xmlns:xsd="http://www.w3.org/2001/XMLSchema" xmlns:xs="http://www.w3.org/2001/XMLSchema" xmlns:p="http://schemas.microsoft.com/office/2006/metadata/properties" xmlns:ns2="eb994281-2280-4952-9b17-adff6d7abc80" xmlns:ns3="076c4da2-edcd-4a2e-9a18-fbe0f37ea4ac" targetNamespace="http://schemas.microsoft.com/office/2006/metadata/properties" ma:root="true" ma:fieldsID="f49ead25d622c8a00c61157dd5c5716d" ns2:_="" ns3:_="">
    <xsd:import namespace="eb994281-2280-4952-9b17-adff6d7abc80"/>
    <xsd:import namespace="076c4da2-edcd-4a2e-9a18-fbe0f37ea4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994281-2280-4952-9b17-adff6d7ab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dddcd57-84d1-4efd-b16d-73b00693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6c4da2-edcd-4a2e-9a18-fbe0f37ea4a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0ae2a5f6-91b3-44da-b5c3-7380f9ed3981}" ma:internalName="TaxCatchAll" ma:showField="CatchAllData" ma:web="076c4da2-edcd-4a2e-9a18-fbe0f37ea4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A94A6CC-CCE0-4C5F-A153-906E18AFF8B8}">
  <ds:schemaRefs>
    <ds:schemaRef ds:uri="eb994281-2280-4952-9b17-adff6d7abc80"/>
    <ds:schemaRef ds:uri="http://schemas.openxmlformats.org/package/2006/metadata/core-properties"/>
    <ds:schemaRef ds:uri="http://www.w3.org/XML/1998/namespace"/>
    <ds:schemaRef ds:uri="http://schemas.microsoft.com/office/2006/documentManagement/types"/>
    <ds:schemaRef ds:uri="http://purl.org/dc/dcmitype/"/>
    <ds:schemaRef ds:uri="http://purl.org/dc/terms/"/>
    <ds:schemaRef ds:uri="http://purl.org/dc/elements/1.1/"/>
    <ds:schemaRef ds:uri="http://schemas.microsoft.com/office/infopath/2007/PartnerControls"/>
    <ds:schemaRef ds:uri="076c4da2-edcd-4a2e-9a18-fbe0f37ea4ac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E8D8184A-7D03-4E90-BD84-02C4D8BABBC8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E0BCB41-1C50-4C7E-BAC7-7C091D2DB1A9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24</Words>
  <Application>Microsoft Macintosh PowerPoint</Application>
  <PresentationFormat>On-screen Show (4:3)</PresentationFormat>
  <Paragraphs>21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Avenir</vt:lpstr>
      <vt:lpstr>Calibri</vt:lpstr>
      <vt:lpstr>Default Theme</vt:lpstr>
      <vt:lpstr>Vocabulary template</vt:lpstr>
      <vt:lpstr>Vocabulary template 2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Shawna Benson</dc:creator>
  <cp:lastModifiedBy>John Deever</cp:lastModifiedBy>
  <cp:revision>1</cp:revision>
  <dcterms:created xsi:type="dcterms:W3CDTF">2020-08-25T20:39:01Z</dcterms:created>
  <dcterms:modified xsi:type="dcterms:W3CDTF">2026-07-13T10:38:18Z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0x0101003BCF7B2960E4DB44BE64584B12952AC4</vt:lpwstr>
  </property>
</Properties>
</file>