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5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2" r:id="rId18"/>
    <p:sldId id="278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4694"/>
  </p:normalViewPr>
  <p:slideViewPr>
    <p:cSldViewPr snapToGrid="0">
      <p:cViewPr varScale="1">
        <p:scale>
          <a:sx n="121" d="100"/>
          <a:sy n="121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9EBB10-07C0-990F-E5B7-A84D09C7C9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7D2A-6469-EB9A-D4AD-BF58CE0084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0CE3-E785-F644-A21A-36284A8BB144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0363B-A347-C304-3D24-F2CBE7125B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9DDAA-9F48-20D3-7187-0687E68E1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BC941-CF42-AF40-B76A-903E503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78602" y="627236"/>
            <a:ext cx="11034793" cy="5603526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B8A63-3B7E-F3DA-0E21-64C015DA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39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87D8-B725-2490-C7CB-94BC4747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6CB3C-1DD4-7A16-9331-2693FD1FD0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962150"/>
            <a:ext cx="10515600" cy="4260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34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_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65D8-5973-694A-4D28-3171522D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76616-8A7C-BA58-78E8-AF4AB7E79C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852551"/>
            <a:ext cx="5257800" cy="44894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Book" panose="02000503020000020003" pitchFamily="2" charset="0"/>
              </a:defRPr>
            </a:lvl1pPr>
            <a:lvl2pPr>
              <a:defRPr sz="2000">
                <a:latin typeface="Avenir Book" panose="02000503020000020003" pitchFamily="2" charset="0"/>
              </a:defRPr>
            </a:lvl2pPr>
            <a:lvl3pPr>
              <a:defRPr sz="2000">
                <a:latin typeface="Avenir Book" panose="02000503020000020003" pitchFamily="2" charset="0"/>
              </a:defRPr>
            </a:lvl3pPr>
            <a:lvl4pPr>
              <a:defRPr sz="2000">
                <a:latin typeface="Avenir Book" panose="02000503020000020003" pitchFamily="2" charset="0"/>
              </a:defRPr>
            </a:lvl4pPr>
            <a:lvl5pPr>
              <a:defRPr sz="20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A877398-47AD-24E9-649E-440C47E233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852551"/>
            <a:ext cx="5257800" cy="44894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Book" panose="02000503020000020003" pitchFamily="2" charset="0"/>
              </a:defRPr>
            </a:lvl1pPr>
            <a:lvl2pPr>
              <a:defRPr sz="2000">
                <a:latin typeface="Avenir Book" panose="02000503020000020003" pitchFamily="2" charset="0"/>
              </a:defRPr>
            </a:lvl2pPr>
            <a:lvl3pPr>
              <a:defRPr sz="2000">
                <a:latin typeface="Avenir Book" panose="02000503020000020003" pitchFamily="2" charset="0"/>
              </a:defRPr>
            </a:lvl3pPr>
            <a:lvl4pPr>
              <a:defRPr sz="2000">
                <a:latin typeface="Avenir Book" panose="02000503020000020003" pitchFamily="2" charset="0"/>
              </a:defRPr>
            </a:lvl4pPr>
            <a:lvl5pPr>
              <a:defRPr sz="20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BB3D0-1BD4-9807-5B5B-DD9042F3BC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83563" y="6134100"/>
            <a:ext cx="3830637" cy="35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2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448A-E5DA-5233-9306-6F6DC076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E457C-9886-A031-C924-BB24EFC9C8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508250"/>
            <a:ext cx="3209925" cy="2432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FEB42B1-93C0-2B90-5A8C-47C88366CD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6401" y="2508250"/>
            <a:ext cx="3209925" cy="2432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5732C09-E17D-C4DA-2EF0-9CABFBAD65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43875" y="2508250"/>
            <a:ext cx="3209925" cy="2432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89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mparison 4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01F4-09FE-9216-6C3E-6E72082D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31F1E-D1D2-5B6A-73EA-99673AFFC3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2006600"/>
            <a:ext cx="4763429" cy="681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72F67-F8A2-93C3-4977-29F5304875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3122613"/>
            <a:ext cx="4763428" cy="2665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1E27086-BDAA-6411-D51E-CFED578364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90371" y="2006600"/>
            <a:ext cx="4763429" cy="681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0B5BAE8-0054-DD80-143B-13A17D9F4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90371" y="3122613"/>
            <a:ext cx="4763429" cy="2665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88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3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87D8-B725-2490-C7CB-94BC4747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6CB3C-1DD4-7A16-9331-2693FD1FD0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114548"/>
            <a:ext cx="3282387" cy="36843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803C86D-E579-2DB2-6975-F0CF27272F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97730" y="2114548"/>
            <a:ext cx="3196541" cy="36843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DAE971-2460-3A39-8971-808E2D25ED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57259" y="2114549"/>
            <a:ext cx="3196541" cy="3684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68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086E0-BA36-1E75-B5C3-64B25998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D342BC-D958-C750-F0A5-9CC743EF65A7}"/>
              </a:ext>
            </a:extLst>
          </p:cNvPr>
          <p:cNvGrpSpPr/>
          <p:nvPr userDrawn="1"/>
        </p:nvGrpSpPr>
        <p:grpSpPr>
          <a:xfrm>
            <a:off x="0" y="6353117"/>
            <a:ext cx="12192000" cy="279516"/>
            <a:chOff x="0" y="6047286"/>
            <a:chExt cx="12192000" cy="27951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CA3964D-ECE1-7376-B222-B3AF28C17DA6}"/>
                </a:ext>
              </a:extLst>
            </p:cNvPr>
            <p:cNvCxnSpPr/>
            <p:nvPr userDrawn="1"/>
          </p:nvCxnSpPr>
          <p:spPr>
            <a:xfrm>
              <a:off x="0" y="6187044"/>
              <a:ext cx="51730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logo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4F89990-628B-26A6-035A-D9E8D195F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363328" y="6047286"/>
              <a:ext cx="1465343" cy="279516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5421EB-87AD-395E-758B-EB9A38E33EA6}"/>
                </a:ext>
              </a:extLst>
            </p:cNvPr>
            <p:cNvCxnSpPr/>
            <p:nvPr userDrawn="1"/>
          </p:nvCxnSpPr>
          <p:spPr>
            <a:xfrm>
              <a:off x="7018903" y="6187044"/>
              <a:ext cx="51730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5" r:id="rId2"/>
    <p:sldLayoutId id="2147483664" r:id="rId3"/>
    <p:sldLayoutId id="2147483667" r:id="rId4"/>
    <p:sldLayoutId id="2147483666" r:id="rId5"/>
    <p:sldLayoutId id="2147483668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1" i="0" u="none" strike="noStrike" cap="none">
          <a:solidFill>
            <a:srgbClr val="000000"/>
          </a:solidFill>
          <a:latin typeface="Avenir Book" panose="02000503020000020003" pitchFamily="2" charset="0"/>
          <a:ea typeface="Avenir Book" panose="02000503020000020003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iostatefair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69F4623C-BFFB-3CCA-4176-D59144FC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OCALI Intro Slide</a:t>
            </a:r>
          </a:p>
        </p:txBody>
      </p:sp>
      <p:pic>
        <p:nvPicPr>
          <p:cNvPr id="2" name="Google Shape;14;p2" descr="Logo for OCALI with tagline Inspiring Change for People with Disabilities">
            <a:extLst>
              <a:ext uri="{FF2B5EF4-FFF2-40B4-BE49-F238E27FC236}">
                <a16:creationId xmlns:a16="http://schemas.microsoft.com/office/drawing/2014/main" id="{638F7460-25E1-437A-26EF-387B67A6B3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932" y="2377281"/>
            <a:ext cx="5670135" cy="210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A82C-D947-D2A5-4F1E-16FDA989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I can find a lot of food choices or bring my own food if I am hungry during my visit.</a:t>
            </a:r>
            <a:br>
              <a:rPr lang="en-US"/>
            </a:br>
            <a:endParaRPr lang="en-US"/>
          </a:p>
        </p:txBody>
      </p:sp>
      <p:pic>
        <p:nvPicPr>
          <p:cNvPr id="6" name="Content Placeholder 5" descr="Hamburger&#10;&#10;hamburger with lettuce, tomatoe, onion and cheese, top bun is a donut">
            <a:extLst>
              <a:ext uri="{FF2B5EF4-FFF2-40B4-BE49-F238E27FC236}">
                <a16:creationId xmlns:a16="http://schemas.microsoft.com/office/drawing/2014/main" id="{9E707A78-4C57-BB61-EC0B-0AA5B5279C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405" y="2459421"/>
            <a:ext cx="3835709" cy="2976936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hotdogs lined up on a grill" title="Hotdog">
            <a:extLst>
              <a:ext uri="{FF2B5EF4-FFF2-40B4-BE49-F238E27FC236}">
                <a16:creationId xmlns:a16="http://schemas.microsoft.com/office/drawing/2014/main" id="{FD864308-6F55-95FA-78C3-7CCA578E736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6032" y="2459420"/>
            <a:ext cx="3705554" cy="2976935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 descr="two scoops of vanilla ice cream in a bowl" title="Ice cream">
            <a:extLst>
              <a:ext uri="{FF2B5EF4-FFF2-40B4-BE49-F238E27FC236}">
                <a16:creationId xmlns:a16="http://schemas.microsoft.com/office/drawing/2014/main" id="{C03A31E1-F224-2614-E778-C9857CE0EBD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5888" y="2459421"/>
            <a:ext cx="3835708" cy="2976936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BEA6D618-7F5A-0F11-BE87-4B2355739800}"/>
              </a:ext>
            </a:extLst>
          </p:cNvPr>
          <p:cNvSpPr txBox="1">
            <a:spLocks/>
          </p:cNvSpPr>
          <p:nvPr/>
        </p:nvSpPr>
        <p:spPr>
          <a:xfrm>
            <a:off x="7312458" y="6126747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7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998779-8654-5740-2E56-F2D6C8E7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My 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2DBC61-3FBD-476D-44E4-30E4056896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dirty="0">
                <a:latin typeface="Avenir Book" panose="02000503020000020003" pitchFamily="2" charset="0"/>
              </a:rPr>
              <a:t>There are many things to do at the Fair!</a:t>
            </a:r>
          </a:p>
          <a:p>
            <a:endParaRPr lang="en-US" sz="3200" dirty="0">
              <a:latin typeface="Avenir Book" panose="02000503020000020003" pitchFamily="2" charset="0"/>
            </a:endParaRPr>
          </a:p>
          <a:p>
            <a:r>
              <a:rPr lang="en-US" sz="3200" dirty="0">
                <a:latin typeface="Avenir Book" panose="02000503020000020003" pitchFamily="2" charset="0"/>
              </a:rPr>
              <a:t>I can plan my day with help from my family or friends. If I need to find activities, I can use the map or daily schedule that I receive at the Fair ticket gate. Or, I can visit the Ohio State Fair website, </a:t>
            </a:r>
            <a:r>
              <a:rPr lang="en-US" sz="3200" dirty="0">
                <a:latin typeface="Avenir Book" panose="02000503020000020003" pitchFamily="2" charset="0"/>
                <a:hlinkClick r:id="rId2"/>
              </a:rPr>
              <a:t>www.ohiostatefair.com</a:t>
            </a:r>
            <a:r>
              <a:rPr lang="en-US" sz="3200" dirty="0">
                <a:latin typeface="Avenir Book" panose="02000503020000020003" pitchFamily="2" charset="0"/>
              </a:rPr>
              <a:t>, for more information before my visit.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B91F-5537-1246-B7FE-37CA4129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Staying Safe and Taking 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46EB-3498-2038-5790-6E5544E846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dirty="0">
                <a:latin typeface="Avenir Book" panose="02000503020000020003" pitchFamily="2" charset="0"/>
              </a:rPr>
              <a:t>I will remember to stay with my family or friends and be sure to follow all of the rules for the day at the Fair.</a:t>
            </a:r>
          </a:p>
          <a:p>
            <a:endParaRPr lang="en-US" sz="3200" dirty="0">
              <a:latin typeface="Avenir Book" panose="02000503020000020003" pitchFamily="2" charset="0"/>
            </a:endParaRPr>
          </a:p>
          <a:p>
            <a:r>
              <a:rPr lang="en-US" sz="3200" dirty="0">
                <a:latin typeface="Avenir Book" panose="02000503020000020003" pitchFamily="2" charset="0"/>
              </a:rPr>
              <a:t>I will ask to take a break and go to the quiet area when the noise, sounds, smells, and lights are too much. After taking a break, I can return to the activities.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702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5F1652-A5FA-2211-65A4-257179F1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Once my family or friends and I are done with the activities, we can leave the Fair.</a:t>
            </a:r>
            <a:br>
              <a:rPr lang="en-US" sz="2800"/>
            </a:br>
            <a:endParaRPr lang="en-US" sz="2800"/>
          </a:p>
        </p:txBody>
      </p:sp>
      <p:pic>
        <p:nvPicPr>
          <p:cNvPr id="8" name="Content Placeholder 7" descr="Fair gate with O H I O on top and &quot;Thanks for Visiting&quot; sign." title="Fair Gate">
            <a:extLst>
              <a:ext uri="{FF2B5EF4-FFF2-40B4-BE49-F238E27FC236}">
                <a16:creationId xmlns:a16="http://schemas.microsoft.com/office/drawing/2014/main" id="{3D5DDBC1-EF48-7B4E-1D10-0105B955C1B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493014"/>
            <a:ext cx="10515600" cy="42608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B0296838-1EC9-A450-4DD7-5FB66EAEF63B}"/>
              </a:ext>
            </a:extLst>
          </p:cNvPr>
          <p:cNvSpPr txBox="1">
            <a:spLocks/>
          </p:cNvSpPr>
          <p:nvPr/>
        </p:nvSpPr>
        <p:spPr>
          <a:xfrm>
            <a:off x="7312458" y="6126747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6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1DEB-6508-5C81-B979-B848A245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Day At The Ohio State Fair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9756C-1DBA-0CAD-D11C-4F8A4C85AF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95340"/>
            <a:ext cx="10515600" cy="1325563"/>
          </a:xfrm>
        </p:spPr>
        <p:txBody>
          <a:bodyPr/>
          <a:lstStyle/>
          <a:p>
            <a:r>
              <a:rPr lang="en-US" sz="1800" dirty="0"/>
              <a:t>Here is a schedule I can use to plan my day. </a:t>
            </a:r>
          </a:p>
          <a:p>
            <a:r>
              <a:rPr lang="en-US" sz="1800" dirty="0"/>
              <a:t>I can include words or pictures to list the activities I want to visit at the Fair.</a:t>
            </a:r>
          </a:p>
          <a:p>
            <a:r>
              <a:rPr lang="en-US" sz="1800" dirty="0"/>
              <a:t>I can also include breaks and getting food on my schedule.</a:t>
            </a:r>
          </a:p>
          <a:p>
            <a:r>
              <a:rPr lang="en-US" sz="1800" dirty="0"/>
              <a:t>I can plan my day with help from others so we all have a great time at the Fair!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5B6B96-4B15-DED4-EEE7-8780D08B5E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720903"/>
            <a:ext cx="5257800" cy="3621097"/>
          </a:xfrm>
        </p:spPr>
        <p:txBody>
          <a:bodyPr/>
          <a:lstStyle/>
          <a:p>
            <a:r>
              <a:rPr lang="en-US" sz="4400"/>
              <a:t>1. </a:t>
            </a:r>
          </a:p>
          <a:p>
            <a:r>
              <a:rPr lang="en-US" sz="4400"/>
              <a:t>2.</a:t>
            </a:r>
          </a:p>
          <a:p>
            <a:r>
              <a:rPr lang="en-US" sz="4400"/>
              <a:t>3.</a:t>
            </a:r>
          </a:p>
          <a:p>
            <a:r>
              <a:rPr lang="en-US" sz="4400"/>
              <a:t>4.</a:t>
            </a:r>
          </a:p>
          <a:p>
            <a:r>
              <a:rPr lang="en-US" sz="4400"/>
              <a:t>5.</a:t>
            </a:r>
          </a:p>
        </p:txBody>
      </p:sp>
      <p:sp>
        <p:nvSpPr>
          <p:cNvPr id="70" name="Content Placeholder 4">
            <a:extLst>
              <a:ext uri="{FF2B5EF4-FFF2-40B4-BE49-F238E27FC236}">
                <a16:creationId xmlns:a16="http://schemas.microsoft.com/office/drawing/2014/main" id="{1F831650-092D-7C60-3B0F-DABB08C9BE4B}"/>
              </a:ext>
            </a:extLst>
          </p:cNvPr>
          <p:cNvSpPr txBox="1">
            <a:spLocks/>
          </p:cNvSpPr>
          <p:nvPr/>
        </p:nvSpPr>
        <p:spPr>
          <a:xfrm>
            <a:off x="6350876" y="2720903"/>
            <a:ext cx="5257800" cy="36210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/>
              <a:t>6.</a:t>
            </a:r>
          </a:p>
          <a:p>
            <a:r>
              <a:rPr lang="en-US" sz="4400"/>
              <a:t>7.</a:t>
            </a:r>
          </a:p>
          <a:p>
            <a:r>
              <a:rPr lang="en-US" sz="4400"/>
              <a:t>8.</a:t>
            </a:r>
          </a:p>
          <a:p>
            <a:r>
              <a:rPr lang="en-US" sz="4400"/>
              <a:t>9.</a:t>
            </a:r>
          </a:p>
          <a:p>
            <a:r>
              <a:rPr lang="en-US" sz="4400"/>
              <a:t>10.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C11CDC6-CC17-9CC1-A852-AC85E47890B6}"/>
              </a:ext>
            </a:extLst>
          </p:cNvPr>
          <p:cNvSpPr txBox="1">
            <a:spLocks/>
          </p:cNvSpPr>
          <p:nvPr/>
        </p:nvSpPr>
        <p:spPr>
          <a:xfrm>
            <a:off x="7435516" y="6172200"/>
            <a:ext cx="4535802" cy="4124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5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3;p8">
            <a:extLst>
              <a:ext uri="{FF2B5EF4-FFF2-40B4-BE49-F238E27FC236}">
                <a16:creationId xmlns:a16="http://schemas.microsoft.com/office/drawing/2014/main" id="{F6152D36-59B4-0E32-6AF1-6EA0EEB5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4;p8">
            <a:extLst>
              <a:ext uri="{FF2B5EF4-FFF2-40B4-BE49-F238E27FC236}">
                <a16:creationId xmlns:a16="http://schemas.microsoft.com/office/drawing/2014/main" id="{2C8E5DF0-493C-8537-9C6C-5B79FEDC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602" y="627236"/>
            <a:ext cx="11034793" cy="5603526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C0E7D-381E-CD6F-5941-DE48903E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93" y="2084293"/>
            <a:ext cx="5645333" cy="26894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40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visit us at</a:t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4000" b="1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www.ocali.org</a:t>
            </a:r>
            <a:br>
              <a:rPr lang="en-US" sz="105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US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9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662408-924D-C7D5-6F9E-7067CA56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Going to the Ohio State Fair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05DAD8-40C0-825F-7CF7-DDACC88046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546" y="1690688"/>
            <a:ext cx="4436394" cy="3728442"/>
          </a:xfrm>
        </p:spPr>
        <p:txBody>
          <a:bodyPr/>
          <a:lstStyle/>
          <a:p>
            <a:r>
              <a:rPr lang="en-US" sz="4000" dirty="0"/>
              <a:t>I can go to the Ohio State Fair this summer.</a:t>
            </a:r>
          </a:p>
        </p:txBody>
      </p:sp>
      <p:pic>
        <p:nvPicPr>
          <p:cNvPr id="11" name="Content Placeholder 2" descr="Aerial view of fairgrounds with food, games, colorful tents, ferriswheel, and blue sky with clouds" title="Fair">
            <a:extLst>
              <a:ext uri="{FF2B5EF4-FFF2-40B4-BE49-F238E27FC236}">
                <a16:creationId xmlns:a16="http://schemas.microsoft.com/office/drawing/2014/main" id="{B365E51C-C948-CB61-87C4-8ABCD379D3C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634" y="1690688"/>
            <a:ext cx="6236860" cy="414395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ED5C6A0A-5ECB-282C-AAED-41818931046A}"/>
              </a:ext>
            </a:extLst>
          </p:cNvPr>
          <p:cNvSpPr txBox="1">
            <a:spLocks/>
          </p:cNvSpPr>
          <p:nvPr/>
        </p:nvSpPr>
        <p:spPr>
          <a:xfrm>
            <a:off x="7312458" y="6126747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1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514D054-6EF9-3077-6A61-09FFFCEA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Packing for the Fair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EB6CF-7FCC-A6BF-CCBE-F5742B3C3B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36383"/>
            <a:ext cx="5257800" cy="4489450"/>
          </a:xfrm>
        </p:spPr>
        <p:txBody>
          <a:bodyPr/>
          <a:lstStyle/>
          <a:p>
            <a:r>
              <a:rPr lang="en-US" sz="2800"/>
              <a:t>Before I go, I will need to pack the things that will help me have a fun time at the Fair, like snacks, water, headphones, and my favorite object. Several of the Fair activities are outside and located in different areas of the fairgrounds, so I will want to be sure to wear comfortable clothes and shoes.</a:t>
            </a:r>
          </a:p>
          <a:p>
            <a:endParaRPr lang="en-US"/>
          </a:p>
        </p:txBody>
      </p:sp>
      <p:pic>
        <p:nvPicPr>
          <p:cNvPr id="5" name="Content Placeholder 4" descr="Rear view of person wearing jeans and child wearing backpack holding hands">
            <a:extLst>
              <a:ext uri="{FF2B5EF4-FFF2-40B4-BE49-F238E27FC236}">
                <a16:creationId xmlns:a16="http://schemas.microsoft.com/office/drawing/2014/main" id="{1877ADBA-6328-783F-C9F8-875B1F2FBD4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899432" y="811530"/>
            <a:ext cx="4454367" cy="2969578"/>
          </a:xfrm>
        </p:spPr>
      </p:pic>
      <p:pic>
        <p:nvPicPr>
          <p:cNvPr id="7" name="Picture 6" descr="Close up of white headphones">
            <a:extLst>
              <a:ext uri="{FF2B5EF4-FFF2-40B4-BE49-F238E27FC236}">
                <a16:creationId xmlns:a16="http://schemas.microsoft.com/office/drawing/2014/main" id="{2877A350-18AC-C1A7-CEB3-C9B6FC7EA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432" y="3931920"/>
            <a:ext cx="2393158" cy="2013350"/>
          </a:xfrm>
          <a:prstGeom prst="rect">
            <a:avLst/>
          </a:prstGeom>
        </p:spPr>
      </p:pic>
      <p:pic>
        <p:nvPicPr>
          <p:cNvPr id="11" name="Picture 10" descr="Bottle of water">
            <a:extLst>
              <a:ext uri="{FF2B5EF4-FFF2-40B4-BE49-F238E27FC236}">
                <a16:creationId xmlns:a16="http://schemas.microsoft.com/office/drawing/2014/main" id="{7E3A2F88-0A87-EF34-D14B-26C7FF2B7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170" y="3984190"/>
            <a:ext cx="1272467" cy="1908810"/>
          </a:xfrm>
          <a:prstGeom prst="rect">
            <a:avLst/>
          </a:prstGeom>
        </p:spPr>
      </p:pic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978FAA18-301B-1A01-216F-1A57E7750226}"/>
              </a:ext>
            </a:extLst>
          </p:cNvPr>
          <p:cNvSpPr txBox="1">
            <a:spLocks/>
          </p:cNvSpPr>
          <p:nvPr/>
        </p:nvSpPr>
        <p:spPr>
          <a:xfrm>
            <a:off x="7312458" y="6126747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1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B7A7-9028-90F1-D570-D369E2DD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Arriving at the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4A63-7BAE-FC2E-6AFB-23B2057ACB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35670"/>
            <a:ext cx="3911599" cy="44894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When I arrive, I will start at the ticket gate to enter the Fair.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After I walk through the gate, I can check out the many fun activities at the Fair.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Content Placeholder 4" descr="individuals purchasing tickets to enter the fair" title="Ticket Gate">
            <a:extLst>
              <a:ext uri="{FF2B5EF4-FFF2-40B4-BE49-F238E27FC236}">
                <a16:creationId xmlns:a16="http://schemas.microsoft.com/office/drawing/2014/main" id="{A3463E68-472C-E6BB-9632-A833134151F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022015" y="1735670"/>
            <a:ext cx="6331785" cy="422646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C4948E6-E229-9381-05DE-3C40515091D4}"/>
              </a:ext>
            </a:extLst>
          </p:cNvPr>
          <p:cNvSpPr txBox="1">
            <a:spLocks/>
          </p:cNvSpPr>
          <p:nvPr/>
        </p:nvSpPr>
        <p:spPr>
          <a:xfrm>
            <a:off x="7312458" y="6126747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3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CC71-AED3-E1B6-BFD5-EFCDFD9E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I can visit animals at the petting zoo.</a:t>
            </a:r>
            <a:br>
              <a:rPr lang="en-US"/>
            </a:br>
            <a:endParaRPr lang="en-US"/>
          </a:p>
        </p:txBody>
      </p:sp>
      <p:pic>
        <p:nvPicPr>
          <p:cNvPr id="11" name="Content Placeholder 10" descr="Petting Zoo 1&#10;&#10;person feeding llama at petting zoo">
            <a:extLst>
              <a:ext uri="{FF2B5EF4-FFF2-40B4-BE49-F238E27FC236}">
                <a16:creationId xmlns:a16="http://schemas.microsoft.com/office/drawing/2014/main" id="{76CD48A9-DCBE-B723-CD4C-A58412DF9E3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03" y="1379581"/>
            <a:ext cx="5257800" cy="44894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Content Placeholder 17" descr="Baby goats surrounding a play house with one standing on table" title="Petting Zoo 2">
            <a:extLst>
              <a:ext uri="{FF2B5EF4-FFF2-40B4-BE49-F238E27FC236}">
                <a16:creationId xmlns:a16="http://schemas.microsoft.com/office/drawing/2014/main" id="{C7BC3DA1-6E5E-3B7B-F4A6-82047FEB4A2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6269423" y="1379577"/>
            <a:ext cx="5257800" cy="44894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B7ECED89-03E0-13AF-6E61-0E9B9828F6FB}"/>
              </a:ext>
            </a:extLst>
          </p:cNvPr>
          <p:cNvSpPr txBox="1">
            <a:spLocks/>
          </p:cNvSpPr>
          <p:nvPr/>
        </p:nvSpPr>
        <p:spPr>
          <a:xfrm>
            <a:off x="7312458" y="6126747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7EA6F1-C564-A969-870D-AB7AADA3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I can do arts and crafts.</a:t>
            </a:r>
            <a:br>
              <a:rPr lang="en-US"/>
            </a:br>
            <a:endParaRPr lang="en-US"/>
          </a:p>
        </p:txBody>
      </p:sp>
      <p:pic>
        <p:nvPicPr>
          <p:cNvPr id="11" name="Content Placeholder 10" descr="a variety of yarn, paper, scissors and ruller" title="Crafts">
            <a:extLst>
              <a:ext uri="{FF2B5EF4-FFF2-40B4-BE49-F238E27FC236}">
                <a16:creationId xmlns:a16="http://schemas.microsoft.com/office/drawing/2014/main" id="{5A465B38-A275-51C0-D30F-F1A81ECD517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696307" y="1411111"/>
            <a:ext cx="5257800" cy="44894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11" descr="hands with paint brushes painting an outline of children and animals" title="crafts">
            <a:extLst>
              <a:ext uri="{FF2B5EF4-FFF2-40B4-BE49-F238E27FC236}">
                <a16:creationId xmlns:a16="http://schemas.microsoft.com/office/drawing/2014/main" id="{B50FBD30-37EB-EBAD-018C-0F8D49E1F63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064" y="1411112"/>
            <a:ext cx="5257800" cy="44894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9AB9B63A-D47D-8492-82D6-0270D634A626}"/>
              </a:ext>
            </a:extLst>
          </p:cNvPr>
          <p:cNvSpPr txBox="1">
            <a:spLocks/>
          </p:cNvSpPr>
          <p:nvPr/>
        </p:nvSpPr>
        <p:spPr>
          <a:xfrm>
            <a:off x="7312458" y="6126747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8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A2D9-BDBB-FB49-8536-8647021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7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I can visit Smokey Bear and take a walk in the Natural Resource Park.</a:t>
            </a:r>
            <a:br>
              <a:rPr lang="en-US"/>
            </a:br>
            <a:endParaRPr lang="en-US"/>
          </a:p>
        </p:txBody>
      </p:sp>
      <p:pic>
        <p:nvPicPr>
          <p:cNvPr id="5" name="Content Placeholder 4" descr="wood statue of brown bear with blue pants and name plate &quot;Smokey&quot;" title="Smokey Bear">
            <a:extLst>
              <a:ext uri="{FF2B5EF4-FFF2-40B4-BE49-F238E27FC236}">
                <a16:creationId xmlns:a16="http://schemas.microsoft.com/office/drawing/2014/main" id="{9239E28E-3FF9-CE7A-F3B7-D791C3A6892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380" y="1690688"/>
            <a:ext cx="3754818" cy="41105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Content Placeholder 5" descr="Ohio Department of Natural Resources Park Sign">
            <a:extLst>
              <a:ext uri="{FF2B5EF4-FFF2-40B4-BE49-F238E27FC236}">
                <a16:creationId xmlns:a16="http://schemas.microsoft.com/office/drawing/2014/main" id="{06C8574D-5BBF-E4CF-FBFD-3B75587C27B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014" y="2274449"/>
            <a:ext cx="4722245" cy="31408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7EFDE3A8-FB20-81C4-D79F-7E1DCEEFC19B}"/>
              </a:ext>
            </a:extLst>
          </p:cNvPr>
          <p:cNvSpPr txBox="1">
            <a:spLocks/>
          </p:cNvSpPr>
          <p:nvPr/>
        </p:nvSpPr>
        <p:spPr>
          <a:xfrm>
            <a:off x="7312458" y="6126747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2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EBE3-A435-A99B-290A-5F662192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 can go on rides, learn about animals, and play games. </a:t>
            </a:r>
          </a:p>
        </p:txBody>
      </p:sp>
      <p:pic>
        <p:nvPicPr>
          <p:cNvPr id="8" name="Content Placeholder 7" descr="Large yellow slide with four people going down on mats. Other rides and tents surrounding slide." title="Rides">
            <a:extLst>
              <a:ext uri="{FF2B5EF4-FFF2-40B4-BE49-F238E27FC236}">
                <a16:creationId xmlns:a16="http://schemas.microsoft.com/office/drawing/2014/main" id="{F7055E30-EB66-00A2-3681-5C5DF7D7707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3" y="1993029"/>
            <a:ext cx="3994592" cy="2871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Content Placeholder 9" descr="person playing a larger Connect Four game" title="Game">
            <a:extLst>
              <a:ext uri="{FF2B5EF4-FFF2-40B4-BE49-F238E27FC236}">
                <a16:creationId xmlns:a16="http://schemas.microsoft.com/office/drawing/2014/main" id="{C41CF40E-8215-0166-C0BB-BF4B74F9099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5331" y="1993029"/>
            <a:ext cx="3249805" cy="2871941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8" descr="child interacting with educational game about pigs" title="Learning">
            <a:extLst>
              <a:ext uri="{FF2B5EF4-FFF2-40B4-BE49-F238E27FC236}">
                <a16:creationId xmlns:a16="http://schemas.microsoft.com/office/drawing/2014/main" id="{8BEFF813-F70E-FD5A-0FED-155200D250E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927" y="1993028"/>
            <a:ext cx="4036950" cy="2871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83E406CF-D246-A651-2984-C5C101618E69}"/>
              </a:ext>
            </a:extLst>
          </p:cNvPr>
          <p:cNvSpPr txBox="1">
            <a:spLocks/>
          </p:cNvSpPr>
          <p:nvPr/>
        </p:nvSpPr>
        <p:spPr>
          <a:xfrm>
            <a:off x="7312458" y="6126747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2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4B038E-11D8-8F59-0B15-DBB6269C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3"/>
            <a:ext cx="10515600" cy="2161409"/>
          </a:xfrm>
        </p:spPr>
        <p:txBody>
          <a:bodyPr>
            <a:noAutofit/>
          </a:bodyPr>
          <a:lstStyle/>
          <a:p>
            <a:r>
              <a:rPr lang="en-US" sz="3600" dirty="0"/>
              <a:t>There will be other people enjoying the Fair just like me. I may have to wait in line to get on the rides, see Smokey Bear, visit the animals, or play games.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" name="Content Placeholder 9" descr="Crowds of people walk down the fairgrounds mallway. A blue skyride gondola hangs from above at top left">
            <a:extLst>
              <a:ext uri="{FF2B5EF4-FFF2-40B4-BE49-F238E27FC236}">
                <a16:creationId xmlns:a16="http://schemas.microsoft.com/office/drawing/2014/main" id="{AA30EC37-B181-4BE8-38A8-EE7141832AE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02589"/>
            <a:ext cx="3355433" cy="34488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Content Placeholder 11" descr="people gathering in front of bear statue exhibit" title="Exhibit">
            <a:extLst>
              <a:ext uri="{FF2B5EF4-FFF2-40B4-BE49-F238E27FC236}">
                <a16:creationId xmlns:a16="http://schemas.microsoft.com/office/drawing/2014/main" id="{D1F4B147-92E9-506B-7E90-BADC900F5D2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3268" y="2317263"/>
            <a:ext cx="2325464" cy="3634169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Content Placeholder 15" descr="people waiting in line for food" title="Waiting">
            <a:extLst>
              <a:ext uri="{FF2B5EF4-FFF2-40B4-BE49-F238E27FC236}">
                <a16:creationId xmlns:a16="http://schemas.microsoft.com/office/drawing/2014/main" id="{2E4C26F4-3522-4FB3-680C-5FD294F3122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7998367" y="2502589"/>
            <a:ext cx="3355433" cy="3448843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9A5B245C-DDB4-5265-9F14-D9771C681FE0}"/>
              </a:ext>
            </a:extLst>
          </p:cNvPr>
          <p:cNvSpPr txBox="1">
            <a:spLocks/>
          </p:cNvSpPr>
          <p:nvPr/>
        </p:nvSpPr>
        <p:spPr>
          <a:xfrm>
            <a:off x="7312458" y="6153251"/>
            <a:ext cx="4646828" cy="4853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Photos courtesy of the Ohio State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56672"/>
      </p:ext>
    </p:extLst>
  </p:cSld>
  <p:clrMapOvr>
    <a:masterClrMapping/>
  </p:clrMapOvr>
</p:sld>
</file>

<file path=ppt/theme/theme1.xml><?xml version="1.0" encoding="utf-8"?>
<a:theme xmlns:a="http://schemas.openxmlformats.org/drawingml/2006/main" name="OCALI PPT Template">
  <a:themeElements>
    <a:clrScheme name="OCAL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AEA9"/>
      </a:accent1>
      <a:accent2>
        <a:srgbClr val="CB1E42"/>
      </a:accent2>
      <a:accent3>
        <a:srgbClr val="765BA6"/>
      </a:accent3>
      <a:accent4>
        <a:srgbClr val="7FBD40"/>
      </a:accent4>
      <a:accent5>
        <a:srgbClr val="0062A8"/>
      </a:accent5>
      <a:accent6>
        <a:srgbClr val="FC820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4" id="{A081443E-A891-1543-A7DF-BD0ACCA19A21}" vid="{3C5FAD91-0216-FA44-8F5B-986347B78F6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1831465204F4DB895A29006AFE8C7" ma:contentTypeVersion="15" ma:contentTypeDescription="Create a new document." ma:contentTypeScope="" ma:versionID="a43be3b6f5b477ae5c888bce0072ed0a">
  <xsd:schema xmlns:xsd="http://www.w3.org/2001/XMLSchema" xmlns:xs="http://www.w3.org/2001/XMLSchema" xmlns:p="http://schemas.microsoft.com/office/2006/metadata/properties" xmlns:ns2="635b3177-b61c-404f-b326-16cfed8d247f" xmlns:ns3="047bb72d-e234-4d44-93a0-25620591dbf7" targetNamespace="http://schemas.microsoft.com/office/2006/metadata/properties" ma:root="true" ma:fieldsID="ecafbe58c1822f55246293c646578d9a" ns2:_="" ns3:_="">
    <xsd:import namespace="635b3177-b61c-404f-b326-16cfed8d247f"/>
    <xsd:import namespace="047bb72d-e234-4d44-93a0-25620591d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b3177-b61c-404f-b326-16cfed8d2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dddcd57-84d1-4efd-b16d-73b00693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bb72d-e234-4d44-93a0-25620591d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28c2b3-882a-4b70-8bc4-624270d8ac9d}" ma:internalName="TaxCatchAll" ma:showField="CatchAllData" ma:web="047bb72d-e234-4d44-93a0-25620591d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7bb72d-e234-4d44-93a0-25620591dbf7" xsi:nil="true"/>
    <lcf76f155ced4ddcb4097134ff3c332f xmlns="635b3177-b61c-404f-b326-16cfed8d24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1CC3B7-24B3-4F3C-A72D-0CD81A7BAC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E27497-2C1F-4D22-B200-6F6563811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b3177-b61c-404f-b326-16cfed8d247f"/>
    <ds:schemaRef ds:uri="047bb72d-e234-4d44-93a0-25620591d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75BF45-9FEE-481C-BC69-285CF067A2C8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3d115548-2a6f-4584-82c5-8683a894a320"/>
    <ds:schemaRef ds:uri="2630a07a-ed3b-46fa-a938-a267b3f72d28"/>
    <ds:schemaRef ds:uri="http://schemas.microsoft.com/office/2006/metadata/properties"/>
    <ds:schemaRef ds:uri="047bb72d-e234-4d44-93a0-25620591dbf7"/>
    <ds:schemaRef ds:uri="635b3177-b61c-404f-b326-16cfed8d24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OCALI PPT Template</Template>
  <TotalTime>159</TotalTime>
  <Words>581</Words>
  <Application>Microsoft Macintosh PowerPoint</Application>
  <PresentationFormat>Widescreen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</vt:lpstr>
      <vt:lpstr>Avenir Book</vt:lpstr>
      <vt:lpstr>Calibri</vt:lpstr>
      <vt:lpstr>OCALI PPT Template</vt:lpstr>
      <vt:lpstr>OCALI Intro Slide</vt:lpstr>
      <vt:lpstr>Going to the Ohio State Fair </vt:lpstr>
      <vt:lpstr>Packing for the Fair</vt:lpstr>
      <vt:lpstr>Arriving at the Fair</vt:lpstr>
      <vt:lpstr>I can visit animals at the petting zoo. </vt:lpstr>
      <vt:lpstr>I can do arts and crafts. </vt:lpstr>
      <vt:lpstr>I can visit Smokey Bear and take a walk in the Natural Resource Park. </vt:lpstr>
      <vt:lpstr>I can go on rides, learn about animals, and play games. </vt:lpstr>
      <vt:lpstr>There will be other people enjoying the Fair just like me. I may have to wait in line to get on the rides, see Smokey Bear, visit the animals, or play games. </vt:lpstr>
      <vt:lpstr>I can find a lot of food choices or bring my own food if I am hungry during my visit. </vt:lpstr>
      <vt:lpstr>Planning My Day</vt:lpstr>
      <vt:lpstr>Staying Safe and Taking Breaks</vt:lpstr>
      <vt:lpstr>Once my family or friends and I are done with the activities, we can leave the Fair. </vt:lpstr>
      <vt:lpstr>My Day At The Ohio State Fair </vt:lpstr>
      <vt:lpstr>Thank You visit us at www.ocali.org  </vt:lpstr>
    </vt:vector>
  </TitlesOfParts>
  <Manager/>
  <Company>OCALI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Friendly Fair Social Story</dc:title>
  <dc:subject>Sensory Friendly Fair Social Story</dc:subject>
  <dc:creator>Patricia Klier</dc:creator>
  <cp:keywords>Ohio, OCALI, Sensory Friendly State Fair, Social Story</cp:keywords>
  <dc:description/>
  <cp:lastModifiedBy>Allison Blumenthal</cp:lastModifiedBy>
  <cp:revision>8</cp:revision>
  <dcterms:created xsi:type="dcterms:W3CDTF">2025-05-09T17:28:56Z</dcterms:created>
  <dcterms:modified xsi:type="dcterms:W3CDTF">2025-07-10T19:09:00Z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0x010100F3E1831465204F4DB895A29006AFE8C7</vt:lpwstr>
  </property>
  <property fmtid="{D5CDD505-2E9C-101B-9397-08002B2CF9AE}" pid="3" name="MediaServiceImageTags">
    <vt:lpwstr/>
  </property>
</Properties>
</file>