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71" r:id="rId3"/>
    <p:sldId id="273" r:id="rId4"/>
    <p:sldId id="269" r:id="rId5"/>
    <p:sldId id="270" r:id="rId6"/>
    <p:sldId id="260" r:id="rId7"/>
    <p:sldId id="261" r:id="rId8"/>
    <p:sldId id="27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C034E2-31B4-49CA-95AE-05FE71220EFC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3461A6-2E9E-4E3D-889F-119E3487E0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CBA69B6-DFA3-4A23-BC54-6A51602C8E66}" type="datetimeFigureOut">
              <a:rPr lang="en-US" smtClean="0"/>
              <a:pPr/>
              <a:t>7/11/2011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C68EB6F-6D0E-4C57-878D-6ECCCAF1C49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August 4, 2011 Webinar</a:t>
            </a:r>
          </a:p>
          <a:p>
            <a:r>
              <a:rPr lang="en-US" dirty="0" smtClean="0"/>
              <a:t>OCALI</a:t>
            </a:r>
          </a:p>
          <a:p>
            <a:r>
              <a:rPr lang="en-US" dirty="0" smtClean="0"/>
              <a:t>Ellen Condon, University of Montana</a:t>
            </a:r>
          </a:p>
          <a:p>
            <a:r>
              <a:rPr lang="en-US" dirty="0" smtClean="0"/>
              <a:t>Rural Institute on Disabilities</a:t>
            </a:r>
          </a:p>
          <a:p>
            <a:r>
              <a:rPr lang="en-US" dirty="0" smtClean="0"/>
              <a:t>Griffin-Hammis Associates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Customized Employment and Transition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You need to opt out of work rather than opting in or demonstrating that you are ‘ready’ or able to work.</a:t>
            </a:r>
          </a:p>
        </p:txBody>
      </p:sp>
      <p:sp>
        <p:nvSpPr>
          <p:cNvPr id="286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What if we began with the vision that everyone will work?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066800" y="228601"/>
            <a:ext cx="7793037" cy="762000"/>
          </a:xfrm>
        </p:spPr>
        <p:txBody>
          <a:bodyPr/>
          <a:lstStyle/>
          <a:p>
            <a:r>
              <a:rPr lang="en-US" dirty="0" smtClean="0"/>
              <a:t>Customized Employment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>
          <a:xfrm>
            <a:off x="950912" y="1524000"/>
            <a:ext cx="8193088" cy="483711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en-US" i="1" dirty="0" smtClean="0"/>
              <a:t>According to DOL:</a:t>
            </a:r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Customized employment means individualizing the relationship between employees and employers in ways that meet the needs of both.</a:t>
            </a:r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r>
              <a:rPr lang="en-US" sz="2800" dirty="0" smtClean="0"/>
              <a:t>It is based upon an individualized determination of the strengths, needs, interests and conditions of the person with a disability, and is also designed to meet the specific needs of an employer.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Two Distinct Approaches	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228600" y="1868488"/>
            <a:ext cx="8647113" cy="4989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/>
              <a:t>Labor </a:t>
            </a:r>
            <a:r>
              <a:rPr lang="en-US" i="1" dirty="0" smtClean="0"/>
              <a:t>Market/Competitive </a:t>
            </a:r>
            <a:r>
              <a:rPr lang="en-US" i="1" dirty="0" smtClean="0"/>
              <a:t>Job Development:</a:t>
            </a:r>
            <a:r>
              <a:rPr lang="en-US" dirty="0" smtClean="0"/>
              <a:t> </a:t>
            </a:r>
            <a:r>
              <a:rPr lang="en-US" sz="2800" b="1" dirty="0" smtClean="0"/>
              <a:t>Responding</a:t>
            </a:r>
            <a:r>
              <a:rPr lang="en-US" sz="2800" dirty="0" smtClean="0"/>
              <a:t> </a:t>
            </a:r>
            <a:r>
              <a:rPr lang="en-US" sz="2800" dirty="0" smtClean="0"/>
              <a:t>to </a:t>
            </a:r>
            <a:r>
              <a:rPr lang="en-US" sz="2800" dirty="0" smtClean="0"/>
              <a:t>the needs of employers with applicants who are “qualified” to meet those general needs</a:t>
            </a:r>
            <a:r>
              <a:rPr lang="en-US" sz="2800" dirty="0" smtClean="0"/>
              <a:t>. </a:t>
            </a: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/>
              <a:t>Customized Job Development: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i="1" dirty="0" smtClean="0"/>
              <a:t>	</a:t>
            </a:r>
            <a:r>
              <a:rPr lang="en-US" sz="2800" dirty="0" smtClean="0"/>
              <a:t>Discovering the “strengths, needs and interests” of applicants and </a:t>
            </a:r>
            <a:r>
              <a:rPr lang="en-US" sz="2800" b="1" dirty="0" smtClean="0"/>
              <a:t>proactively</a:t>
            </a:r>
            <a:r>
              <a:rPr lang="en-US" sz="2800" dirty="0" smtClean="0"/>
              <a:t> negotiating a job description that meets both the applicant’s and employer’s specific.</a:t>
            </a:r>
            <a:endParaRPr lang="en-US" sz="2800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Placeholder 4"/>
          <p:cNvSpPr>
            <a:spLocks noGrp="1"/>
          </p:cNvSpPr>
          <p:nvPr>
            <p:ph type="body" idx="1"/>
          </p:nvPr>
        </p:nvSpPr>
        <p:spPr>
          <a:xfrm>
            <a:off x="304800" y="1295400"/>
            <a:ext cx="4040188" cy="639763"/>
          </a:xfrm>
        </p:spPr>
        <p:txBody>
          <a:bodyPr/>
          <a:lstStyle/>
          <a:p>
            <a:r>
              <a:rPr lang="en-US" smtClean="0"/>
              <a:t>Job Seeker initiates</a:t>
            </a:r>
          </a:p>
        </p:txBody>
      </p:sp>
      <p:sp>
        <p:nvSpPr>
          <p:cNvPr id="21509" name="Text Placeholder 6"/>
          <p:cNvSpPr>
            <a:spLocks noGrp="1"/>
          </p:cNvSpPr>
          <p:nvPr>
            <p:ph type="body" sz="half" idx="3"/>
          </p:nvPr>
        </p:nvSpPr>
        <p:spPr>
          <a:xfrm>
            <a:off x="5102225" y="1752600"/>
            <a:ext cx="4041775" cy="639763"/>
          </a:xfrm>
        </p:spPr>
        <p:txBody>
          <a:bodyPr/>
          <a:lstStyle/>
          <a:p>
            <a:r>
              <a:rPr lang="en-US" dirty="0" smtClean="0"/>
              <a:t>Employer Reacts</a:t>
            </a:r>
          </a:p>
        </p:txBody>
      </p:sp>
      <p:sp>
        <p:nvSpPr>
          <p:cNvPr id="21508" name="Content Placeholder 5"/>
          <p:cNvSpPr>
            <a:spLocks noGrp="1"/>
          </p:cNvSpPr>
          <p:nvPr>
            <p:ph sz="quarter" idx="2"/>
          </p:nvPr>
        </p:nvSpPr>
        <p:spPr>
          <a:xfrm>
            <a:off x="304800" y="2362200"/>
            <a:ext cx="4040188" cy="3951288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Job seeker’s skills, tasks &amp; contributions are emphasized</a:t>
            </a:r>
          </a:p>
          <a:p>
            <a:pPr>
              <a:buFont typeface="Wingdings" pitchFamily="2" charset="2"/>
              <a:buNone/>
            </a:pPr>
            <a:endParaRPr lang="en-US" sz="2000" dirty="0" smtClean="0"/>
          </a:p>
          <a:p>
            <a:r>
              <a:rPr lang="en-US" sz="2000" dirty="0" smtClean="0"/>
              <a:t>Employers are contacted because their needs might match what the job seeker brings</a:t>
            </a:r>
          </a:p>
          <a:p>
            <a:pPr>
              <a:buFont typeface="Wingdings" pitchFamily="2" charset="2"/>
              <a:buNone/>
            </a:pPr>
            <a:endParaRPr lang="en-US" sz="2000" dirty="0" smtClean="0"/>
          </a:p>
          <a:p>
            <a:r>
              <a:rPr lang="en-US" sz="2000" dirty="0" smtClean="0"/>
              <a:t>Job seeker or representative presents a proposal</a:t>
            </a:r>
          </a:p>
          <a:p>
            <a:endParaRPr lang="en-US" sz="2000" dirty="0" smtClean="0"/>
          </a:p>
          <a:p>
            <a:r>
              <a:rPr lang="en-US" sz="2000" dirty="0" smtClean="0"/>
              <a:t>A position is negotiated</a:t>
            </a:r>
          </a:p>
        </p:txBody>
      </p:sp>
      <p:sp>
        <p:nvSpPr>
          <p:cNvPr id="21510" name="Content Placeholder 7"/>
          <p:cNvSpPr>
            <a:spLocks noGrp="1"/>
          </p:cNvSpPr>
          <p:nvPr>
            <p:ph sz="quarter" idx="4"/>
          </p:nvPr>
        </p:nvSpPr>
        <p:spPr>
          <a:xfrm>
            <a:off x="4648200" y="2590800"/>
            <a:ext cx="4041775" cy="3951288"/>
          </a:xfrm>
        </p:spPr>
        <p:txBody>
          <a:bodyPr/>
          <a:lstStyle/>
          <a:p>
            <a:r>
              <a:rPr lang="en-US" sz="2000" i="1" smtClean="0"/>
              <a:t>Considers proposal</a:t>
            </a:r>
          </a:p>
          <a:p>
            <a:pPr>
              <a:buFont typeface="Wingdings" pitchFamily="2" charset="2"/>
              <a:buNone/>
            </a:pPr>
            <a:endParaRPr lang="en-US" sz="2000" i="1" smtClean="0"/>
          </a:p>
          <a:p>
            <a:r>
              <a:rPr lang="en-US" sz="2000" i="1" smtClean="0"/>
              <a:t>Reviews their unmet needs or allows developer to I.D. unmet needs</a:t>
            </a:r>
          </a:p>
          <a:p>
            <a:pPr>
              <a:buFont typeface="Wingdings" pitchFamily="2" charset="2"/>
              <a:buNone/>
            </a:pPr>
            <a:endParaRPr lang="en-US" sz="2000" i="1" smtClean="0"/>
          </a:p>
          <a:p>
            <a:r>
              <a:rPr lang="en-US" sz="2000" i="1" smtClean="0"/>
              <a:t>If a match is identified, a new job description is created.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/>
              <a:t>Customized Job Development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/>
          <a:lstStyle/>
          <a:p>
            <a:r>
              <a:rPr lang="en-US" sz="3200" dirty="0" smtClean="0"/>
              <a:t>What does this mean for youth  with </a:t>
            </a:r>
            <a:br>
              <a:rPr lang="en-US" sz="3200" dirty="0" smtClean="0"/>
            </a:br>
            <a:r>
              <a:rPr lang="en-US" sz="3200" dirty="0" smtClean="0"/>
              <a:t>significant needs?</a:t>
            </a:r>
          </a:p>
        </p:txBody>
      </p:sp>
      <p:sp>
        <p:nvSpPr>
          <p:cNvPr id="15363" name="Content Placeholder 4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915400" cy="4724400"/>
          </a:xfrm>
        </p:spPr>
        <p:txBody>
          <a:bodyPr/>
          <a:lstStyle/>
          <a:p>
            <a:r>
              <a:rPr lang="en-US" dirty="0" smtClean="0"/>
              <a:t>We presume that everyone can work in their community,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There are many ways to earn a living and contribute,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can define “work” in many ways,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We look for strengths, support needs, interests, factors that motivate each person, </a:t>
            </a:r>
          </a:p>
          <a:p>
            <a:endParaRPr lang="en-US" dirty="0" smtClean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What does this mean for youth with significant needs?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Focus on supporting each person to make a contribution and maximize their participation in all activities,</a:t>
            </a:r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r>
              <a:rPr lang="en-US" sz="2800" dirty="0" smtClean="0"/>
              <a:t>Focus on identifying the conditions needed to be successful,</a:t>
            </a:r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r>
              <a:rPr lang="en-US" sz="2800" dirty="0" smtClean="0"/>
              <a:t>Eliminate the prerequisite to get ready and the need to be </a:t>
            </a:r>
            <a:r>
              <a:rPr lang="en-US" sz="2800" dirty="0" smtClean="0"/>
              <a:t>competitive to work in the community.</a:t>
            </a: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Recognize that some youth have ongoing </a:t>
            </a:r>
            <a:br>
              <a:rPr lang="en-US" dirty="0" smtClean="0"/>
            </a:br>
            <a:r>
              <a:rPr lang="en-US" dirty="0" smtClean="0"/>
              <a:t>support needs</a:t>
            </a:r>
          </a:p>
        </p:txBody>
      </p:sp>
      <p:sp>
        <p:nvSpPr>
          <p:cNvPr id="6041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That will need to be met in order for them to work in the community,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They can be met in various different ways: natural supports, paid supports, accommodations or adaptations to the workplace,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And they may be minimized by increasing the quality of a job match.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157</TotalTime>
  <Words>385</Words>
  <Application>Microsoft Office PowerPoint</Application>
  <PresentationFormat>On-screen Show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Customized Employment and Transition</vt:lpstr>
      <vt:lpstr>What if we began with the vision that everyone will work?</vt:lpstr>
      <vt:lpstr>Customized Employment</vt:lpstr>
      <vt:lpstr>Two Distinct Approaches </vt:lpstr>
      <vt:lpstr>Customized Job Development</vt:lpstr>
      <vt:lpstr>What does this mean for youth  with  significant needs?</vt:lpstr>
      <vt:lpstr>What does this mean for youth with significant needs?</vt:lpstr>
      <vt:lpstr>Recognize that some youth have ongoing  support needs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Customized Employment and Transition</dc:title>
  <dc:creator>Ellen Condon</dc:creator>
  <cp:lastModifiedBy>Ellen Condon</cp:lastModifiedBy>
  <cp:revision>17</cp:revision>
  <dcterms:created xsi:type="dcterms:W3CDTF">2011-07-07T16:34:39Z</dcterms:created>
  <dcterms:modified xsi:type="dcterms:W3CDTF">2011-07-11T22:42:45Z</dcterms:modified>
</cp:coreProperties>
</file>