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5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30D39DCB-9492-4EAF-B1C1-D7561663C1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EE6E09-438B-4149-99FD-292E4F43929E}" type="slidenum">
              <a:rPr lang="en-US"/>
              <a:pPr/>
              <a:t>1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BC19DD-7601-4CC5-A28E-F0603ABA8F41}" type="slidenum">
              <a:rPr lang="en-US"/>
              <a:pPr/>
              <a:t>10</a:t>
            </a:fld>
            <a:endParaRPr lang="en-US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81BA89-A7AB-4554-8F86-D37A2CCD8A9D}" type="slidenum">
              <a:rPr lang="en-US"/>
              <a:pPr/>
              <a:t>11</a:t>
            </a:fld>
            <a:endParaRPr lang="en-US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7647A0-21F3-4304-8B7B-2FD25732EF2F}" type="slidenum">
              <a:rPr lang="en-US"/>
              <a:pPr/>
              <a:t>12</a:t>
            </a:fld>
            <a:endParaRPr lang="en-US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3BF00B-9250-4773-8368-EE7D5CC92860}" type="slidenum">
              <a:rPr lang="en-US"/>
              <a:pPr/>
              <a:t>13</a:t>
            </a:fld>
            <a:endParaRPr lang="en-US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7B7975-E153-4AB6-8118-F21F0106174B}" type="slidenum">
              <a:rPr lang="en-US"/>
              <a:pPr/>
              <a:t>14</a:t>
            </a:fld>
            <a:endParaRPr lang="en-US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512B5A-5C27-46EC-B828-BDBEC96ECC0E}" type="slidenum">
              <a:rPr lang="en-US"/>
              <a:pPr/>
              <a:t>15</a:t>
            </a:fld>
            <a:endParaRPr lang="en-US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2032F9-99E3-43E5-995F-6B8A8268494D}" type="slidenum">
              <a:rPr lang="en-US"/>
              <a:pPr/>
              <a:t>2</a:t>
            </a:fld>
            <a:endParaRPr lang="en-US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2575E9-741F-4638-913B-000AE42FFE51}" type="slidenum">
              <a:rPr lang="en-US"/>
              <a:pPr/>
              <a:t>3</a:t>
            </a:fld>
            <a:endParaRPr lang="en-US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413255-6985-4CFF-94DB-4A026A6B60E8}" type="slidenum">
              <a:rPr lang="en-US"/>
              <a:pPr/>
              <a:t>4</a:t>
            </a:fld>
            <a:endParaRPr lang="en-U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A2D155-B9F3-4428-8838-51A622A87FDF}" type="slidenum">
              <a:rPr lang="en-US"/>
              <a:pPr/>
              <a:t>5</a:t>
            </a:fld>
            <a:endParaRPr lang="en-US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B1297A-3689-4441-8D2E-674FA993E241}" type="slidenum">
              <a:rPr lang="en-US"/>
              <a:pPr/>
              <a:t>6</a:t>
            </a:fld>
            <a:endParaRPr lang="en-U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446610-1336-49E6-9876-FB5E3415B842}" type="slidenum">
              <a:rPr lang="en-US"/>
              <a:pPr/>
              <a:t>7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076C81-0C65-452F-B5B8-F146FF2F794B}" type="slidenum">
              <a:rPr lang="en-US"/>
              <a:pPr/>
              <a:t>8</a:t>
            </a:fld>
            <a:endParaRPr lang="en-U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C20B5A-6B82-42AE-BAE3-025B56BC7B0F}" type="slidenum">
              <a:rPr lang="en-US"/>
              <a:pPr/>
              <a:t>9</a:t>
            </a:fld>
            <a:endParaRPr lang="en-US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D3B853-A3A3-4CDC-B0A8-90878D8CEC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53E377-B53F-4E70-AEC2-22DC5B52D3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A963E1-0E97-49ED-9691-C6754E2FA6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45791B-9CF2-4AAA-A2D2-E9E2C59B8F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17C4C1-89FC-4B6C-ABD1-BEFD5ABB3B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0334B6-3308-438B-833C-90D9108C7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C5637C-84D0-4E4A-8DA7-DD27E5F94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7F3A70-5B79-420B-8B28-9A62560FE9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B6A12E-109D-49F1-BF4B-D949B400EC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95B2EA3-4D76-463A-8490-7B848602FD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0D424D-28B0-4052-AD1D-AA7DABEFAC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646B74DC-5AFF-4AD2-91A1-D8EBCA7E57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latin typeface="BaaBookHmkBold" pitchFamily="2" charset="0"/>
              </a:rPr>
              <a:t>The Rainforest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592512" y="1493837"/>
            <a:ext cx="2855912" cy="655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66167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en-US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by </a:t>
            </a: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Ms. Gladman</a:t>
            </a:r>
            <a:endParaRPr lang="en-US" sz="24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pic>
        <p:nvPicPr>
          <p:cNvPr id="7" name="Picture 6" descr="rfore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5712" y="2332037"/>
            <a:ext cx="4724400" cy="377952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30225" y="6143625"/>
            <a:ext cx="9070975" cy="1171575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canopy</a:t>
            </a:r>
            <a:r>
              <a:rPr lang="en-US" dirty="0"/>
              <a:t> layer 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/>
              <a:t>the tree trunks.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7175" y="360363"/>
            <a:ext cx="7002463" cy="5253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30225" y="6103938"/>
            <a:ext cx="9070975" cy="1250950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The red eyed tree frog lives in the </a:t>
            </a:r>
            <a:r>
              <a:rPr lang="en-US" dirty="0">
                <a:solidFill>
                  <a:srgbClr val="FF0000"/>
                </a:solidFill>
              </a:rPr>
              <a:t>canopy</a:t>
            </a:r>
            <a:r>
              <a:rPr lang="en-US" dirty="0"/>
              <a:t> layer.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4738" y="360363"/>
            <a:ext cx="7910512" cy="5253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30225" y="6143625"/>
            <a:ext cx="9070975" cy="1171575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Chimpanzees also live in the </a:t>
            </a:r>
            <a:r>
              <a:rPr lang="en-US" dirty="0">
                <a:solidFill>
                  <a:srgbClr val="FF0000"/>
                </a:solidFill>
              </a:rPr>
              <a:t>canopy</a:t>
            </a:r>
            <a:r>
              <a:rPr lang="en-US" dirty="0"/>
              <a:t>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7175" y="360363"/>
            <a:ext cx="7002463" cy="5253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30225" y="6103938"/>
            <a:ext cx="9070975" cy="1250950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emergent</a:t>
            </a:r>
            <a:r>
              <a:rPr lang="en-US" dirty="0"/>
              <a:t> layer is the highest layer, the top of the trees.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4738" y="360363"/>
            <a:ext cx="7910512" cy="5253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30225" y="6143625"/>
            <a:ext cx="9070975" cy="1171575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Butterflies live in the </a:t>
            </a:r>
            <a:r>
              <a:rPr lang="en-US" dirty="0" smtClean="0">
                <a:solidFill>
                  <a:srgbClr val="FF0000"/>
                </a:solidFill>
              </a:rPr>
              <a:t>emergent</a:t>
            </a:r>
            <a:r>
              <a:rPr lang="en-US" dirty="0" smtClean="0"/>
              <a:t> </a:t>
            </a:r>
            <a:r>
              <a:rPr lang="en-US" dirty="0"/>
              <a:t>layer.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4263" y="360363"/>
            <a:ext cx="5348287" cy="5253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30225" y="6103938"/>
            <a:ext cx="9070975" cy="1250950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Here are some of the animals of the rainforest.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1312" y="985203"/>
            <a:ext cx="1335205" cy="1118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4512" y="3627437"/>
            <a:ext cx="119986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0928" y="2713037"/>
            <a:ext cx="112594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2127" y="1570037"/>
            <a:ext cx="12169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73312" y="2634933"/>
            <a:ext cx="1219200" cy="102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35327" y="1036637"/>
            <a:ext cx="1157785" cy="9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07062" y="4160837"/>
            <a:ext cx="118280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35112" y="4389436"/>
            <a:ext cx="1244221" cy="104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44512" y="5761037"/>
            <a:ext cx="9070975" cy="1250950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Rainforests are all over the world.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360363"/>
            <a:ext cx="9337675" cy="4781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30225" y="6103938"/>
            <a:ext cx="9070975" cy="1250950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There are four main layers of the rainforest.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0863" y="360363"/>
            <a:ext cx="3876675" cy="5253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0225" y="6103938"/>
            <a:ext cx="9070975" cy="1250950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Animals live in all of the different layers.</a:t>
            </a:r>
          </a:p>
        </p:txBody>
      </p:sp>
      <p:sp>
        <p:nvSpPr>
          <p:cNvPr id="7173" name="AutoShape 5" descr="data:image/jpeg;base64,/9j/4AAQSkZJRgABAQAAAQABAAD/2wCEAAkGBhMSERUUExQWFRUWGRoYGBgXGRwbIBsbHR0aHR0aGBodHCYgGBslHBkXIDAgIycpLCwsHSAxNTAqNSYrLCoBCQoKDgwOGg8PGi8kHyQvLywwKioqLCwqLCwsLywsLC0sLywsLCwsLCwsLCwsLCwsLCwsLCwsLCwsLCwsLCwpLP/AABEIAMMBAgMBIgACEQEDEQH/xAAcAAACAgMBAQAAAAAAAAAAAAAFBgQHAAEDAgj/xABEEAACAQEGAwUFBgMHBAEFAAABAhEDAAQFEiExBkFREyJhcYEyQpGhsQcUI1LB0WJy8BUkgpKisvElM0PhFhdTc8LS/8QAGgEAAgMBAQAAAAAAAAAAAAAAAwQBAgUABv/EADERAAICAQMDAgUCBgMBAAAAAAECABEDBBIhMUFREyIFYXGB8DKxQpHB0eHxFDOhI//aAAwDAQACEQMRAD8Aru73h2rOM7auQNT+Y+NnbEeI+yoqqvTZkEEAsTPQmRHWyDQu4asQZEuduXeOtna54Yr0qQSiqmCzRq2WRlZifejrp4WSygcSmQ8wTe8aqrTLujgkjWTBG0+Hr1tHwy/OxKl2YMMyEkz4g+INmU3JSGpZBBUd4jadQI21tyw7hZ7rDVVEZsqqSNc2oIj3dd9rU3KAYJQzcKJG+61CujGTA3PM/K3e53R3pPkbVCognUyGkz0EWab1wykFu1p0xMayQZE92OdhP3BKLKBUDqdCSMq6neTqdfDnYQyg8CccOVRbA157RdqVsq5Xd95G+pHLysFxy+Vz2IqaKQSgBMhczaN4/pZwrKrDl3iRy0G5E+lvN+p3RqLG8ZVI0p/mBAJAX166b25sgQixHdBp2zB2B/SO8gX9GAmoxNJ0B3iGAHs/Law03glfaMRA1P8AU2Y7vclroWSowIVG7GopjMBlJUHkVj1ANgIoE1GUA6GDA2O/xs0lVEXsORIV3dwRqSBuV52Ybg5d0BckEgem1peEcLVaugURzk8rPXDXBwu4JZsxPLkI5+dmUxXzKF93En4XhyoqwokDeNfjYqlM260aAFu607P7gBU4CCccuDVLtVVPbKyv8whgPUiPWwzhuqKpSopJz1rydehCmCORGgjlrZrpkFio3AE+u30tXuKUbxTvAF3qNS/v1RJCqUHa00bWVJzMWge6NSRpZXI4JBEYRT0MsVLtbut3sKwDHkqqVJfNTIRnqJkDuNDlI7rHMCDl5jyscFoL3J2VOXYW32At1tlq3LbZz7EW9CkOlvVsm0SZ4NIWG4zWqU0HZUzUdjAHIeLHkLFbaItMgifPOOYw14qPXvJeCcoCDSlTEwFE+3UYRvMZjzFmPgzE69ahWpdpTo3VJpU6lQxVdiTorFgOqzHgNQYcuKeDrv8AcWRVCJRLVoHvsqtGcnU6wfSLLPFODpUut07O756NK9NTqJUDApTq1CsjmNWHeBkGPGwh7WuW6rUUrhwteUr1Mlb8alWo0oOxNRHnqCBqsEa29jgW9K602B2qZe9IYDvZQZ0PtRPh0s1Xjhqrd79VoXXvirdkqg1mMq9KpFMhwpmCRuJI5zaP/b9cNQNZ1ft6ZqIquaeg0YDLl72v8UwbGCp3/Py4Fr7fn5U3w/hNTDhVNVi1N0RlPPPtkynXN3o6aWxr4ykMx71TfXbwB8B0tqtfe3vISSKVIZmztmytHskn2iBpGupO8WG4rifaXkalVTbQA77wdF8ramFVRaAiORzCwM6wT6x+otHqV8vKD4n/AN2jXm/0iNa1QnxqMfkoAtmGXPt6gWmDG7MRAVeZM6ny52OKAsyguTUxPQd75n97ZaQco0FMQNBPTx0tu2K2uxWeI8Aa6yosIE3wD+M/U2cMZr1ylamECUy4SmQxDNrrUaPcmABppZLwKqBfJP52+ps94O4rXpwUp1UAIY5WENoACZgmJtnZmC8ntG0wHKxUdYIufG/4YSrTDlQwJU5jI9+N40k2MCiWvdCamZWEowLeBAEkkaHrY1eOAbpWzEU8jHcqSDPrIsHvnDVa7ikqOGp05CysMJMyeu8TZMZ8WTgcH5xo6bNg94F11qON/ujVUK0RIQZcw5sd41+dly/8M3gxnAVZ1Ync+u48BYrcql6A1qqoA0UU9fjMfKxPHmKJQVmYmo0M251E6bZfIRYOIOrbRUX1LYsoDFj06RcqcJilSYmXIGZR4DXN5WFXzAVvQWkT2TFUaYmGA59Rv8bMt+quNACGiADzA3HqQdLK2KYk1O8ZxzP9Dw6WvlLcbesd+Coj5HU91qTMcudeiKazmSmqw6+6w0LdQNvDraMKhQhtDmiYGk84sXw7iRailTv/AF8rCajCnVKxKMJHhPTxBFiaXUMTsYcwXxT4ccA9UdLjLguLyZVe8By3Ppzsx3XiYEGQJHLa1a0KNXPKnUdOliV6aqRJXX+H9R1trrmmFdSw6fE1H3u787SrrjlCoN9Ntf3G1qjqXp571pt0vpOve0ja3O5MIHrmWSK5FYQWh2yKdw4Clpzf5vgbesK7NXvechQK41Yxr2NLUE8/KydVxOr2BKPBQiplGhkc/IiRp1sPp4yC7QS7O2cfylKYBk+VlsWFcZJuNvqdy9Iy3fhzDFvIqJRzgKqgRKArMvB1djOpI5TubPdKqGEqZHhavaF5WAQM2kkbEAxqIPjYtclNTWmSfMECPEjY2cCA8iCGQjrG3tBMSJ6TbFqg6SJ87Ly8PsxJLLB859Sd7bGB1EPdIYfAj1tOweZ3qN4jHbLQbnTqAd5tPQ/O00edohAbm7eXJgwJPTr4Wi327M6wDHkYss1cJrZtQw6GZ+Bm1gt94N8m3tBmI11o1Vp32vUq3u8lmpUKQBSnoQAuaFyiD3mjMQdLM3D15ptdwrsp2JzR7wWoCQf5gbKGKcPrTqve3DO60iiSfYgNJHiZj49bC8CvYbNBAgUVI5gimsg9DOlhbfdJ9YbTQhriPiAUMVWqpzKLsqkT3SHrQWnqrZT6my3iN2JIrMgH3bPRu6QTOdsytruFzEf4fC3vH6BapRaCVOa7uB+WrBU+lRR5ZrTMYr5AlNjJUak7kxE/CfjZ3T4tz89IDJlO25Cw9TSobgMZZmG58ydrK9aialSRlHLvEdd9SLEMSxfIoGp0kAbDxP7/AA62iYZWJZVBIJ20kfEMI9bPsQOIlVwpd7kRGqjwQA/SfrZ5N3W53VQBLuQXb0JjyH7myzw3WpveezqFmKCSNhOviZGlmviXvhB4z8P+bYXxTXDjDjP1mnpcBHvYSAlMkA9bZaelUQNRbLecmhsE+ebis3hv5m+ptcnDl8SrdwZUOoysAFBMe9tOvrransOeLyZ/O31Nnfh67zelMgLkqkg8/YEfMH0tqaxA689obRPtyj58Rru2JRUdAdxI8x6W843Na6VI9oD+vpYXe669oMvKZNpXDV9BzK3vf82xyle6euyYhV9/z+kI4PeG+5Xd3aDllm55dSonfYa89rSLxjwqLSNSnUyqwdHygzpzQEv47Wi37FFKJQAVshgBFJJGsKY8+VumIYG6UKDTMlQRzUwdD5AW0MBR33Cxx/ueT+IYjp8FMo5Y/WuxkmuEquhQyuYhSP5SST0Mk762QeKL2tOnSzzDvVBPNSr6R1GtmPCL+aV5AfTNv89/pZZ+0GkDc6TD/wC7U+ZmxfTBYCZelzlMgdIMo1mpOrKZBEg8mU2P4XUFaQTqAxAO/u6fW0fB7qj3SnKyVZQ3XKyMTHkcp9fGx3hvB9a9J4D0iIPVSdCPA/tYaD3g/Oel1mpTJpXXvQNf1m7vTylgPEfA270lOszY1Qw0K7CAfa/3H9LRKuhPLUzp421kozxkFrdpJ01t1pXYLmJEajQachYkyQR5b9ba7EtmnqJ+AtVutSCIEvtdVB7hOh2YgjxzbCPK0HhrNJyZTqC4ZQx2kCCdsoMbCeetjt9whnplQPaIBP8ADOvymwjFbnUo1wyGM4XXxV9QR0yv8haGxE8wuOiaMnsxDmIjlAIHoDt5Wsu6t2dFEGkZF6bxP1slXDDy4psV3gn46j62c6tCWUnQZpjxG1nlUVILQtWZVQk7Aa+VoOHX4/dxUeNdQAOR9n5RaDxDfCt3f+WBbje6rU7nSHPKgPwFqheOfMucnPHYRkWoCYkTEkW6A2SMYxZ6N5DDSaQYeOViHB9Cpt34a4vVlIcxlQMSeRkggn4fA270SV3CEGUXRjctTNMcjHwtyvVMGF6mDqRpudQbCLjxTTdoVIWSSzED5G068XoOe4wMKx0IJ5cvjapxsvUSSwIgTiXCLuqhGL567dkkuzAFhBYgn2RM67mBzsAufBtOlfQM0hnrKxAA/wDHSqKD13NmHi64msid2WkxIkDQPJ6a0116xaJdHzXwg6lezrZjyVqaq3xNG0UxMg7K6STfMNp0iIC89Y105nXrat+Jr+GqVD07o8+tnTHMYAp1KpOkkL5Dp5m1ZVquZxPWT621sKbFsxDMR0kNq4etlJ5ADz6WM3a4qsE91RJzH3ecz062D3WgGq+DiQfHmPD9xabjt9C3OrTYjOVAE85YagfE2GGoFjKItsAJyw3EZvi1JHfDgEDQkHQeoBizresTFOg9ZyfYJ1PysjYRhzNR7glkVao/wuJB8wSLdscvb1FFJZyOdD4GGIPlNvM5h6j2ZuYjtUrPNPiWuwDSdQDp42yxq63JAijK2igfLytlljs8Q3/IHiVpdx/eR4ufqbOlehVFa7miJKv39J7jCHzeED6WT8HujVr4qLvnYknQAAklieQAEzay7rcKt4rGmgNOgiyWIh6sRqR7qaiF8ZOuzudqltMvv3HgDvA+IVzJGgHONZt1wi7V6z5aI15sTAAP9crMmE4Ye1ZGBOQHRBvDR9IsQq3VLvW7ndeQD0IzSpjyMehtn9OKms3xkPuKe2vM8cJol2cow/FOhY6HyHQfWxvF0MA7KXBIJ0Ghk+FgnFlU02WoVUvoMqHVp2AXeT62jPhtWqyffmJGXMt1VoUDSBUaR2jxOkxsNdbSqWdw6TzuV8mQk5TfzkLGb9RaqBTJqODtSVnP+kGy1xWrG7AVKdVFLlgxTpuACQeYtcN7xG7XdafZhFUe5TyiJ/hFqg+0jGQ4SmDtJA8zP0C2axg8cQACh+JK4fqstBmRE7yqF7WqoMEBV0HM5I6Wbrtdr09NK80qdVj2TZUYwhn21aJZWEetgPCoojC3d6YbNkRzzGU90jpE/OzXcuK+2pOy0wcozQpmEkCTzZuZCiPG0CmJHg/2jWTKyvfkV9jc43W71FzF6z1XI1JCqNz7KAd31JPjYndblnVSymOu+lgaX38Rj94XLlkKqRMk6HNPXlZmuGLJkUgSApmPTU2dx/KZzcnmcr5cApUbg+yevh5254fRT8QnULB015fPa0PEuIFVAKjD8WoKawuY96ROUDVhyPlY5ceGUWk9LmFTvH82XUnfnOm1ikew+YRcYLDwYCxjiSjTamiFWL8ydFHUgak76fuLAsYxyka1OAAtIM7PVVpklMsUwMzeztAGoEibA3riHbLBV2UEA91VYgDQczrpB1FifA1CjfErXQK1OoxS8NVIP4izAgMZgAnfmeVkcWV3ej0m3qdHiwYA69fnGDg6+0Gae81XVs2ZhmEn3cxAjQRtZy+8I4RlIIJ0gyOY+Wtk+58LXhLxVZaQWnTq5aUES1PKusc/E8zZrr3bIFyqBLKWjrzJs3pvUGRlbpMQ9JFx6lNI6cjpbrekFS70wNY7MH4gG3jEKVZqWSmQrswUMRMAtqY6xNvGC3J8rIWBTO+U8yVbmPdEgxBsTPnOJ1WusNiwB0Zr58T1jOFdujZSBUpNKE7ajVT4EfQWQmwl+1qUoZIAOVgQdNo/MAeY0ta1CnAc7SxP0FhXEGCJemVkqGnVQHK6w2h3VlnvDbmCOtnMWbaaPSLZMQPMriqxoGHMnkFaPidwPK0yi97UBko5BuDzPiMzSfOLeMWwk3OsEzLVvL6qeSzsQDMEnzjlbeF8J1r07Zr0QwCl1akQRmGgVi5kzO4G21pbW4w20CUTA5FiH8I4lrgRXlgfBZ+R+tp2IX6mgrVAQKlZEp005hVEH0GZzO21lmngdG7VaRN4rUzVk0nfIFfKVBAA1E5lIncGxfGeGKlWvmBlGABYHveIgnX0+Fk/+fpvUCOSv1FCMejlC3VxR4hv5qAD/wAdP/U3M+Nla+VJgEwXM+YGsfKzpjmFMG7PIUUDSRv+9kvELmwvAWRqJp/zAzlPnJFth3VkBQ2PlECDu5hG63DIQsyj96m/Q9PjoehHjYfxSr1LxTuxVc6Sxcc5WQI90xqRzsTSvF3bukhpAHNHII+B0PztEutyWgIqd4spLMx1Om5Pnztna7P6abB1Mf0eGzvPb94Yw6+Ld2RSYU3dsx6kt9YsKNwaje2okkjN3C28EdfX5W63+kKl0opUksaYYEblTmMx6LPraJUxSpeb3SzEFioSQI0URJ6nxtiqOpjLGtwI5PQ/vLEo39wqjONANgPlbLSaGB0wqjKNABt4eVstmErcuFMoTDh/eR/Ofra6eHb9SotUetUVB2eUF2j0E+VqbGJv2uUzlLNogAkSegFrD4eut2pUHqV6SllgozjMWB2Ime9yMfC2vqFDDmV37bhpeM7pTvbulYVMyCAilzmAAIgbeyDNt4ti1a8t2iXdqS5SM9VgDqZBFMamDtMedlapxIr1lc0+yHfWFO+gIOwgET8DbKHEoZ4IKjbRjt1jY2AuLb2izZfA/rCuHXmnd3dmftKz6Z3GY6Ge6IhRMaD524Vb9UZiFaASBPWdNI87c77UpBGrDU9xU5g5uvOQQdPLrbglcUqQcg52I0J8eYjTysUNcXIY8mTLxiX3cEsQxgxPXqfDnat8RxE16+Y9bTOKMXLtlnXc/oLDcOuk1IPISbML0sxrBj2895Yf2b3hatGvdnMZ4K+vd+GYL8bRbnj1S4V2gZW1Qg8hOu/PQa2B8KYiKNZZJC5zScj8lT2TPg6g2csdwn72jVI/HpHs6wHUbOOoYazZY0rm+hl83ZvH7TdDHKdXUkljMzA18APpY3g1RgcyldNwT9LIDYLVppnI7gaMw1E9PA2n4ZijDnZpWrvFaHUR/wAYuyJWudWMwW8I0HxDTPiNSPECz/TPec9f0tW2EY0rpFWCPdO4zLqDHI/vYnR4lYbMYswHDHmTe3icaP2cOlSqwcEGpmUEkCpTaC1N41GoGoG/UbHOG8AW73ioo1y0qUE7jM1YkT6L8LRk4ncf+7RMO4hb7zXadW7LfaAp0+M2quJF5WNZNU+Ue89I/bC3JkBsB/8AkRO5HlaHeeJ8gLZgoUEkkTHjA38udjDiLlweIcxJQoBOhBlcrANpvCnR/KyVT4yHbPS9jvFnceyECyzqOrkjTrpZQ4gxYnv15rV2Khc3use8KaxAVaa5S0e0zHkALcMPxepSekxIKksGkDVWK6ajbNAtm6glm5H0jCHaOJYtfjHtk/u9NjT1HaO2VNN4IBNVusd0H3rDaeMkGQ0RZSwnjdr24u4CIUUhFAhXKz3VIgJ3RI5bggb2LHD2MH67izeJ+KMWycGSr5xJdLtWFWuXr3hyxVQsFBEooYmJ1OsHWNoNjnC/2jYdfKqouelVfVUqiM2hEBgSCYB7unrZcxXhNa1LMNKqxlbSQQSVInSQTz3BIkaEAMJ4TUDPU7RLwJ1kLkYz+JTyga6yJ2+Fh9+IdMi7eesYvtovyXo3a7XcrUrpVJOQglNAuUxoCSRp/DZ8uVYimofeBm8+dkbhrg+ndiKgfPpIEbkCAxO5K94AcpPhZvut7m3mPiup9Vwo/hmzhwEY78wlebslVcrCR9PEHlatOPuCO6KqEkJvpqB4+vMWswOANDby9ORrz+fnZfRfEs2kb2m17r2/3FcumTJ169jKNvOIEXd3/wDIsH+aSBIHz8DPW3XAuDq98dKl5LZTBFPqvIseQPSzFxFwr2DuQuakxzoPyn3k8tvhaPiPGVarTNIUjQVhBamDBERGbcachb1GfVpqNr4+4+4+UFo6w2Mgv5Q1h/DYq1HYa5Nm0jQEAdMoWBA0slcT4F9yvF3vFPWi5K6H2SIMA9CDI8jbrh3E14uuHrRJim6xMajcFJ6WSaz1Hc5JI0MDbzjafGw8SV3jObWDP7dtV/4f8y87ve3KKRMEAjyi2rJVxvtUUkGbZV5eAtls44RcijEG4KVvCuZaGOg1nU6COtn44hRrJVUMy9iutJoSWAYnqTlgzA031tX5q1O1IE5wxIUd3nplI3JFrFfE6VRzTu1xq3iv3e0cpCZwoBLmREey0kDVptr5ASRE2QFaize8BLOzhpUKCh67EEDofETaZ/ZJ7PMol41Xx6D9LOlejTdctYrQvAAFSiXUFWOoKmYdCIIIPhvYFj7/AHVgQSARlc76ESseII36GwyxJqIFHujAt5qJQpEp3qkhsp5abkdfCwinfbxW0UZ2PvRCrznpYthCUryzZc1RxBIyn+vmBZt/senRoqHim76LnjcciMxkW4sF7cwgXaOZV1S4ikc7nORr/M37DrY3w3hJydowM1T05b87Fv7JWoGpOFJDFg4zEAEnQDdAIIg2Ik5FUHLCg+Ef0Lc2S+Ib1KBiHSoqL0ab6JVXKT+XN7LejAH42sHBa1YjOATebsOyvFKNatNR/qYDUdQdLJPFl3CVaBAOqQZ5wBt87WNh+H1KtGneqM/eqCqGXbt6Y1WOrgbddR0tXKeAYyq2KkLFrlFMXqiDWupALID3kAnQncpMid159bBK1CmSDRPcYZgCZyg8ieZG1rIwK8JWHb3YZRUJ7e7/AMXvOg91vzLz333CYrwnSrO63NwqgkVKe2Qk6snVJ5cuVhpko0fz6/P94nnwFeR+fT5RSpVTRPvDY6ag+Y5+djdPFTAaBO+n7crCE4evCM6K7TTYgaDKDoQSSdJnS0b+2obLV/7mxYEEH+aNDy1swG8QFEiPK4znSCQ3idx4E7gWh3MrnqsTuyga9EXT/UbJ1bHiu6+ttYfjM1HImG1M9VhZHpp6Cxg7TgDUstqI/DmoAaphASRMAEwYg6H69LEK2B01HffeNdMp+Jst4Zf6lW6MquFy1AFJE7jMy+Rjl1twrUr40t26q2YghAFAGUSVWIA0PxOutl21Lg0DNPTaLHlQOZH4mwn8Qd3/ALVeVb84NM1Sx8cwA8gBap71jNVkNNjuST4EtmI8NQPha5+HLo1a7MC2YU5VMx1aFIheupA+Vlun9mQakWqhFc1nfLm1NOO4jETkk5mMAnYaHa4zpfukHAysVUcQFgOEmmlGoPaBFX/NoIPhpNnVsYPWwnG3NMieSgtACjUnRVEhVAgASTAEkmbDRfhLKza8rWDnqJn5b3kGNaY5A1OluFTGVadfhZVFTMQASSYOvjsAPKP6Fu93qjtFDMFUgkudgAYPztDEwdGNt0xipRUkQ9M65Tpr4H3TA8rFsExhK6Z0J0MFTup6H9DzsFTD1qUooVBUggRoD46TE+thvD1Cvdb4FalUFOouVyVIC/lZtIAB0nxNsnVacZQWA5m7oMzY/Y3SWbc76B42nrVzGys96CsV6Cdemn7ixa6XvQTbzr4ys1cuEH3LJ2JXEVkKnUEfA9bI1/u34boRBGnrZ3pXmT8vSyXxLeAt8SllJDlSY6ftpZ3ROd237zK1OIgbvES8XH/TSGHfln8lzRPqST6W4/ZrhTVRUOUkABS3IeHn4WNVsNe+GqgIU1MtJS2wLOJgeA5Dys+X26UcOui0aQ1VcqDmT71RvEnUn9rehDf/ADIgdJj9Z68xeGH0l0zbabLy9LZZaHElL+M+PXxtlldr+J6b0NIO8V77e8t4pFQCA8EDcyZ08d7XBcr9d7ylM0WR2UsmUtCGe9JBgBw4EmJg+FqQpU3qXkACQWLeUHUnoB1sz3epWeuwuqZiKgN4XLAZSILDXQRM7HnbTYVVTzAIM7/aTjoTFLw2jKVorAMiaYAYTzghhPX1tI444arXCtImpc70D3RrkaATpBykbiNxI5WUrhhRv9/WjTX8MNBIGi0lPeY9JljrzMW+ors1KtTClVZQPZIBiNBYx2lqPiUo1YlG8P4U9zCsr94NJAJhgwGUnqPTX4Wf+JeJqNC6rVqDMHjKo0nSd+QEybAeMcEajiiKi/gVFV8kHKMiOoUEbLmCtl622b4t6rdkEQLSJpUswzLm98kNuMwAjpmjrbM1eENkUntz9oLGzJuvmxEvBcWD1Kz06jOCIFNtW3kGTEKJIG/ptY1QuwTKXeRHvTM9DOvpaRiWB3OlXW9AimSWzU0ICkaBnzGQMpPLQkjmbDb5xCr6U7q1Y8j3oMkICTMAFiBz3ixmpj7YRMDcEj+c84xg7XwUnp96BA1E5p6eQB9bN3DVenSo0g7f9rKQYUguDACH2iZnlrpHilYjjFahTpUu0y5UbOyIocF2lgjHZcoQDpB62MUMVFK70zdwy5FAl3znMZllkSsztNq5LK0DGaXCTuu/tUdOIBSpVkvNM9nUaO0QDR4jcTo/j9bIVDGmo4mtSYpVjBPKCdSfLQnytz/+R1L1RbtNTTBVgN99SI3PP0sCN4aqDSfSqjFZ16aN6jQ2hEb+P7xJ2DGl6RkxTGad6dwIAZnVXLMAIIykxspEGDI1stUcAKVGFT3RJ8jsy9RsfKxJbuq0e6O9Ob0OWD9RYph2D1ay5jTquilj3ADA39pjAGkhRO/KbEU7RQg/TY9IEvFzBOXfofTe2sPu+Q7biMsSYJB08ZH6WZ8Nw273pj93qOHSAadcBSYGuQg96J6Cwa/Hs7yViSmUx5Mv/u1txuoP02XqJYNfDEo0BRChiolx1Y7n6D0sqXLg2ve3MtVp3aT+GHMMeYHQaa2bKuMIl4KsR3jOvjqPkbTL9xBTo0iwbQaKBqST0HMzbO9VlYz0aYguMKvSSTg9O73bKIUgAL4RyAt888Q4lePvNema1RlWs49tonMY5wNPpa48fxl0u5dhLwO5OssYSl/MTEx49LArtwu91yaGrUD9uSFle2bQuQSAQg0VSwEyxnYM6dwLLQGZWqgYMqYazUaQGZiaYYliWJ1nc6+Q8LLtW6MH7WM1OCTB6GIPTkCeU2sd07N1kRFFeYMZSDBIgTEzGk2CUsFU3UvEKKrMOpRoUr66CzSNcwcoIc3F83z8OjVgS2ZFA2BGogeA0nnbtfKRSjSdPbUhwPPR1PgY+dot1AF1NRhIpVyyL1ZtFB/hkgnwWxzBcOWq9JHbPlJ7QxodMxC8yNCJ5+VpY8XLEcAiS6vDtNmVkLUqjrmDqSJJMQ3I6kaQR4W6X3iepTY0Eq56ivRSM0NqKzPkD6BiUprMaTyLTZkv90SqndOVoBHh3UaP66WC8QYijr2hp03XNBDIrQwJWRI30my2N2PJjasFWp7w+/0LzVVqpvNCqFiKpzZgdRLvuNdCW0m0lb+1QhQxNQrmVKcAU1J7lSu7sAA0HKo1I6TaHTutOmAO/LspMuSACCQoB0yysRZcxLB2pGpVe8KxZURezLqVZPYFQMIYZNCZNuCY8hthZ+cOmpZVoGhLNwavWamrVKeRy2VlzK0R7wIOqnlz1tG4luj9olWkmeoAVA0gE6hnJI7og6cyQNJkVTh4qOWVr1VTvBQoOcGdjnB26WYrt9m17qpnoXwnXXM7TMDlFlm0WPC4dmq/5Qr6g5U5F+SJHumF3qne6VSoGilUDy4IQEE8h7TEzt8hYrxxxDFJnPttInrI5WTku+JITkvAYgxBdfo0W93jijE6IArUFcbZjTBHkWGnpZ84txHMAuVk/TxIFzX8NNvZX6C2Warnxa5poTQpSVU+wOg8LbtQlr6RgE1Fqqp7RbrR9p2z1qm3dBmD0Ubx1y87O+E4lTo/hUfaJGZubHqf60sgm9mkrP8A+SqxY+U6D1Mt8OlpV2vxu93esT+Iwyp4E8/SxMibhMl2P6RH/GsQqAqFkU2BVnSJLHqfgAT4m037H8UrVWr1a8w+VUXkoXM0AdBmsD4S4gF6uwJjMO648Rz9RBs54HUGcMNMiwwAgGT7WnPkbLBjjO2uRDYHonG04/azjVSgKJSrTpqASQ+YliCIhV0Ox3tWfDy1KlTOalV0jR1yKCDM9WHMcjrZx4qqUb89OoVNQqxywfdzkTEwwBk+VlbGMPvNzK1EYMrMyikoAUUg3deRzlp8jHUWYdlZjXUyzGuJyvU16xEByqqA4KkqokLC9NDrE8zJNg1+atQvDMrMqmZE91xoduWoBjwFmR78lBc1WmtNszUy6DQgiQ3iDBmOYtl5w7NQZpDd0tJByncgr1kfO0K9dekHuY+4wThF4Zazj2mZcwJ13Ak676a+lpuIVylM5gJ0mNtdJHhvYMlEqi1FIzpA0OvTX0NvVO8/hFKh0c5Qfyzn1+NrFbM4HtCVzqi70zWEZs4GU9TAMjpOawzFXAqLWp+0rSSNJAMj5SLdsNuz3lqV2WGdySZ2IHeJJGwGUnaz7wp9kdOarXqtnCuyKlMkARGrMdTzEQNpm0gAcmSqG7Er68YhsV00I9DrB8iBa0+DMTrVLunZ0lVCp7xfXzjLvM/CwbH/ALN7kWTsry1IsO4aneRoMEToVI9bGeHMMrXOmVqqoCAAOplSANGGnPeDB1sHLt28R3CpBoxK4uxqtdqNXujtar5DVG6rqY/m0MHlJsLv+E32jRp166QXQFXDAkqYIzgbHa0Ti3GTWZaC6sakEnmSdJ9TYz9onFbGqaCxkoKqk9WEbdOY8jZkKaHEHk5M1hON9tSWneZV6QCpWAk5QNBUHvRyI123sa4aw8Vrwx+8JVNPLlAkQTMuQwEwNBE72EX9aYFErpnp528jov1+VoVHCOzqkzKMkk+pB+osuyhgSOJOPVMjbT0jlxFiNOnUyUSK1ZWcK0StF8hOonv1CBEnRQfQ1LVx68vXLNXqliwM52H0IgeFnfhiDTeoxlqNTI5/MrI2Qnylx5Belk/BeH6l6rVQm6IXPpAgdSSRztfEq47vsJd2ZyK7yx8Wr5aWbMxc6knUkFEmeuptJxGtN1FNB0+qk/ME2HYtQLOysSiAUpLCIlI0XfUqRFjXDKrXmmi6gBhm3afaPnvoPCw2YhAYi6WxHe4q17qpujzqwvQVwQPz5Qyxy1Ei02/XnsryrLAApBzHVlyT/mexjiDhOpRV2kFDU7Q+B7pg/CyvQrZ3AbvZqYpx/jA/QWqG3yrD01owvWx41KlKCB21SnTU8oNNAfLvRNt0sKcpAGYNUBTcAsDJOonTrlNlXh+5M9a6KpFVTeRCkbaAMHHIgUyenxtdFXDqi1Uyv2dFIJUDViYB7zaIiiDprJPhYeoyekQojOnwq/LRNxy8UVZLuHY1UCZiwAVtA4Ka6iGZZ5mwHiC5MabzMF59Dmj9LN/ExDFXoqGejKldSSorBGVp1nKWM8jbWOYIMjgbFVZSZmP30j4c7CXOEIuMtpA6kp18ef8AMS+CqeSlJp9pDMhUblZ7pU/mUwR4Ei1n4IrLrTEZoYqdNxmHkdY+NqywrERTKFRKu9Rj5GY+QFrHut5qiojiGRqaxHPcgnxibE+JnfhHPIP8x+CB+Gsd7J5H/ole8aUvu9W8xoS3aJ4AgMB8SR6WSkvtWq7VQ5UaH28oJA8xJ3+drD+2C5Oxo1QNKisjeaGRPmG+Vq8uNzIQEqBIMMeQH6zEWa0jh8Kt3lDaOwPmONwxSqaVMl21Rd/IWy03DrmvY0/w29hdz4De2WUZxZjgfiIFRjeLzl5Bj9bEceuNWs4p0kZlpiJA0zc9dvD0t54bCo71G/MfqbPWHUHq6mVU+wI58vTys+77CPlMV22txFXhLA7zdKheoEp0mEMXqKPIgTJM/U2Zcd4me73Kr2X/AHKpFIEbgGSzAczGg6TZI4pu17oViLxJmch90j+CzTwXcXrmkagBAByk/I+egtTIAayNGMOM5HBgdKhTs7u2hNFVOv5l/wDdplHiE0qJo13b8NSBTiZ0ze1Pcj1mfC0r7TMDahe7saak5qcCASe4xH+0qPS0fh7hmtXvXb3lITNmyNuxGwIGy7TMTtztGQoBub6x1dO+U+0QkOGK96uaC8OEYgMi9mWbXYORGXQzzI52j4Rw5id3PZuhqUcpCgOhA5jQnbwi1lKCqlmOv62rf7Q+Kat0q06dMDMyF3dgCSCSoCyDAEE6eAtn4dRkyvsUCOPo8ONLJP72YIveCXqkHqVKD0wCd1OXlz2jSwjEHV+7se6w6Hy6b2s7iXG4w2ga7MjlKb1FGmZmT2CDykzHhaoalUMi66wVHmDpbR0ztkBLDoamXn0/pMDfWMXB2OJcL9Qq1QSgVlYjcBiwkeW/xtZFfi2iDWd7/SRM+ZBSAJZSNIBmWMaiNDOw3qvAsMW9ulNmKwSHIEkIql9B19oWccOwq6uShumWlI1qK4ZhPJyZ/wAsWnKqnrDYWI/SJy4cvNCt94qXioz0RmqOrHUb67iHM7i3HAPtJrUCezDXm6gwUq6ug3yzs8dfiBYzxJ9jNOnQqXi71amVUZ2oSGzBQTAfSduYJ8ZshYxxh2l1oBESkyB6RFMZRlAXK0fmgsCefOxRiH1lC/PH3j5dcJwS+1ErUHa71lYVMrNCs2jQQ0xr0I2tWXFBIrVQd2f9Z+kWH3W/QIKgjrsflv6253m8mo0nyH9czYwBlOO0bb1fATQpjZqVP0hmMfM2ZKNDNTUHdMoYdcw39TE2K/ZxwjdadKnVvuQ1PcVzoNS23Nhv0FvfGNzWleg9DRCYgbSwXTyjlZR+nEHkU2CIq4dUYUMTqKMoNOlAH5lZln6m0Dg/if7neXpFBNWqg7QyckTuoEtqRoPGx41VNzvoAgGrTpxzENJHjq1kfCq3/UVY7rVDeqkH9LStOGv8qqjCkrtlj8TVXqVspJb2TLaSYUgAchGaLduGbx2WIXcjZnKH/ErAfOwy7FszEySMsnxIEfNhadhtItfLrl3FZW/yyT8jZV2JHuPaJn9XHmWZj1SkEqCpswAOhMyOnoT6WoS/1moXoINSlQEHqCTv4EZTa/8AELktU5WmNDpyI/cE2p77YMH+7XqlUVYVwP8ATGh67H4WT0OTflYeY/qEU4h5H7TfCl6o3ZqlaoJQPUbTdcxbUQfykgWZ8W+0e6GEFRKlMZAQgJDTsoQ9+NBI1352riis0Kh5PQD/AOIEqflUWy2afZXtBPssGkb6EnTx0FtX01cm4ricoan0FheFIzCoKjVzVUI7AEBYOd2JbWGZpGg0PrbimMrVurltOyZ1k9FVnHroJtlwxdENUKViZbXQMACWA5o2sRsQR4BM4txWLlTp0pDE3g3gwQS5ZUYiepcAdAT0tmBPVazNOyo4i1cVLU6aHTLJbyUUwB6tqfI2sH7N+I1cfdnPf1elPMQsr5gy3qelq8ap2bwNAzAT/MC0fFvlbjfsEvPcqpTqQ8KjKG1bopHPys9mwrnQo0znf0su4d5av2lUDUuAdO8EcP17pBWR/mBtV9G8jPTUbCBazeCC73arcLxrUoTTbnKODBB5gSRPgLVBUqGkwndXIPoYP0stoVKbsJ/hPH0MYyU1P5luXSkOzTT3R9Lat4w+9g0qZkaop+Qtll2U3LgcSr7tURB3tSWMDrrz8LOFzxB6iFFJzQr1WRmDLTzBcirTRnzMSIHdJnQxNoNH7PTQV7xfKoVVk5EGY6nRQdACSQOdoN8xEZVFM5s7PVGRB2S5VIysDDVKigCWZeYyiNTtLtc+amcqgtcYBc6dS716N4LFwyOAZBpBk7iLTdQ1MqAJGoOms5rdMMruiqtKFCKEDHeBz87AcHxIKqrUzHtWZ0BdHZRJH4iyHZyysYAOhGmtpl74ou93klmqMGyzTWVBiYDGATHSyuoXIWoDiem+HrpET1HI3d7jXRpFzNR2c/162l1MUpUNMuvT97INPG6z1KoAanSVdKzBshZsuRSVEd7MBBPOToDaDeMSNJaLirNQPVWqZWEPdGVUUntO7mObUd47EWAuhZ/1GMZ/iGAcLyPA4EZL3xs94l6LKKdEv2pgMSCkUzTQxnBqEzBnuyYGtvdbHBXFKmKSV6lIFRVq0gHLpkDtTPepwGLSZ5aCdSmLWZbvdzSvKK5rOI7IIM8U+8CEM5ZUFiAddJAtYeBYFVpU2NaqxLsWCkmFGuUKuw06Ab2afFhwp0/vPP59W7cn+XaLHE/Dd/vtbMzUsg0VA+3iRESfP1O9oN2+zS+GmRCZp0Gcdd+mxs/OHmKSSeraD+vM2h1KF6fd2A6DT6WEmVwoAoCZr5mY20TKPCN/uldaq0KjAAM2QkgkaspZDIBGk9DYpdL0KdRioqL3tFzZ5B2DLJnxGu1pFDFu/VprUYOhyhpMEjfY9dIsWoX2XBdMzgd5agBYHmQ0SwggjNOljtkNciExZSODGDCcfqFRT7GqubSSMyAHcr0091rUfxDwxVuz1KboyiWekSQcyAkT3ZExlMcotcNz4j7K7OSc340Kp2AIUgDoNSYt6r42yVnyJScDs82dA0irAJ9JMjTS1MWoINEcRlxwDKCp0Gy5oOWYnlO8fC0m7VhSh9C/ujfL/EfHp8bXDfuArirVaTPUpo+VzkygApmIK5p2DRqfZ3M62A3L7JECu7XgVA+lE00zEqBLMFLAZ4gDvZQTM7WZGoQi7grriKAvV57EXos2QVOzB5TlJPygetnjgA3i/ms7AlKb0nJInUK4IHpB+FmnCluP3FLq11L0+asYYZTMkqfakEmDubFf7Yu91u/91o5KdJSwFMwNYktPtnQTOtl8mdCpB6wqAt9Ijcd0VpXdEQa1Hao/iYgf7bIlzoL/AGkgYd0uCQddwDZ549rf3m65hoQgaDp3lRj8Mx+dkq6p/wBVQSNKgAM8o01tbFwh+hlhyw+0uPDcBUiozGAcukdP+LQMEakuJ0gCSIfLI97KY/W0rGbyxPZUyvdXMxHiJjz2sG4ewpLzfgtRmApjOMpyksCIAO4gnl0tnn/rJY9oowrNQHeWbWvqq4zaCCddP+TZZ+0XB/vl1mQchlQBqs6EE7/0Ys31sOpuO+J0jc7WXb1XoU5KhwEUO8voANQIJ3PIGLZ+EthAImyipkFc/wBIo3jhGlDdmUoURRg9q0FcwMjvGY9kz4C1Z3fhyveb0OzHagEZqiiF8xMb+VrxuF2S9fj3pG/FjIMzABR7IYAgHr62ZcNuwp04XaTtHXw3s6fiXp2AOYo+l2HrEfCeHKlWA7gFWYsok6GoHbUxvEHSNTb3xTwaKk5CFJBJDHQsatGoTMaaUiOckizRQwtVqF6ZaSNzsB0AgWX+PuKvulM06AU16gJ1EhR1I6nYDzNlE1OR8o2dYw/poPl8+sqzizD+zoip7y1ysg6GKa7ctCpFnv7OeLe0u/ZZ6gKLlIRS5AJJBEAkTMeY8RZbv1yfEkN3oLojp3tkVcikux5mS4jc2aMCxy6YeBc7qULU4ao7b1GkBpI0zeE90QLahYlAD+q7+krs3ZAyV0r/AB9YO4t47r4fUpdlTqBTlMVkKhiFg7jpaq70WZC51k/Pc2vHHOI7reXajeAr0KrKi6QUOUEEnk2YNB5acrKl/wDsvdR2aB6qEyjoJ0n34GhiziMo+sBqy6cuPz5zrgV1qm60DB1pUz/pFtWsS43VkpIoVgFVREHSABFssiz8niVGXiKvEz9vdaiKQGUhwCAZyHNAnSTG+vlarql0YvTZyiFizhVhMwBOTL7KatzzSeeos7m9ST5mypfHqUrwSjlagYVJLBQUXkpIMNMDxgWd03HtiOJ7JE5HD6tFhSeh2lUQ6MxTMrSSRlRyConNkY6kToJB9YfSUAmpdleCWNUhmp5srZQUpMVnNHIjVu7G3Ghe7tTU1XpmnWPtohIZSxfvUgxy04AEqytIIgrOk9rlS7crd6va1aKFly08rO+hZ2DdyV3YGYCnVo0djIPEhpf6xQVPvyljlFQEVCAqkBaQp5MjKO60AATEezNo2IXVO0K0qTHJ3QveI1GrAcp03OkARZovN6WugW9p2VWQ3bhSjMhCgkrTUjQlTqIjXNYxg+BLRzfd6jd0w0gjXcEow0kQRpqDNg5MmwXOLULMW+HEqqDSqqiplLKDdxVKgAu7K2RmV8ypvIMnTazVWx1sxZcubIWzdpMt3YXLlBkyTlIUxG0mCisr5RWpiVYMr0+6Qw2IHL0PpaXd8GuAGYohjWapJj/OYFk31CMKcQRcN2uB7rxAK1VgpmkDqopmQw1BYAywzTKSSpje0rGOITRul5qlCHy5UhSozGQrHNqSCZ5W5Yz9omH3UFUdajD3KIkfEd0fG1fY/wAX1cSEIAiJqKc7nqTsT9JtZd2TnbQlTf0grAsZanIZe0XnHtDx8fGzbiGMF1pVVOYJpm5lOhPONfKwK43JcwqKIygMQfy6BgR1AM+lmOpwy1MM6a0nPeX8rdR4GCP6FiZCtypILSFiuIKqn8sgmOTQFMj0XXxFueI8QkFHEgVFX9YHqptw4huo/u7agVoD+I0g+GgE+QsUu+Aq9xp06giqBmDAbDWAT0yxYY2gAmGysKm8Uxg16BB7z5e6T0OhEeRsz1ccpUaANPvZEFMJ7MMT1GgWY15AWSsP/u57OsUdav8A26g5ED2II0/exKlcEelVIYzlOvjH72pkQVXaLFiDxOoqMK1UBpLFainKVGZpnKDrlMEeM2N4DUz3SqpHeYbfzjQf5rLd2v3asjt7bqsAcgDInx11s04AoDoDtlB9RP7n4WDlHEZHtM4cSXWm9VRV7qjsmnpCIp218LVdXugGJZBA/FQfNRa0OLak3pF3zMkg81Kr+1kDBuG7xVvPbkEUUZS1ap3VnSAGPttOgCybM4rF2e0YSq+8daV9Sne61IN3aZQNpuSo08BM2gXS9vTvIqKYZGf1BY/pFgN8vf8A1C8lTo9RiPETHwO9pBvpLNroP1g/Wwzj/aJ5eHJHmW5jWJql2N/zt3aQyU50zHT4k/S1ZcLYpeMRf7sQcmdq14cH2gD3Un3ROUehPK3fGr/UN1p3ckwsMV/ibUCOcA7eNi/COL3PC6BR2zXioc1WJMRoE0BkLqNtybJ7NmMkC27f3mimdiQL4Ff6/PnLGuNJGpZAQygBYjQRpblWqClAqVURNlzELPqTHTQWrr/6x3agWWnQcAnNO8k89WBtu+cS/fwpb2T7OkfKTHxNkF0OW7cUJbLqFWypuMnFX2j3e7Jlola9Y6KEMqv8TsNI8BqfDey9gV8RXereaQvDuoMuJgzrodOnlFgn9kJm0GgNu14xBkYMIIgiOWm3rqLaWHCuIezr5ma+csZB4s45rsOxoIt3owe7TEE6kHbQA+GvjYJw5h9RapcLmYkU1HiyMT66W3iqdquadVOo6A8x672PcIRK5vdLOT5Iy/8A7WdNKhofWcud9yse06nDXamWZDTPaB8pBEAADWdepsxYHjlVG/DY5V3nUa8vK3LEsUARgV0fRfOJ18wDaDd70KaN/mPwssCxEJnztlyHJ0uWBd8eqMisYlgDt1E2yyvg+Ig3eiZ3pof9I8LZYR331MYANRAa/wAMfM2710FRdTDQQCBJ13EQZBsLyQzR1OvrysQud6A0tp1XSZDcGxNHDalQsa1N2WFacozMVgFcqkLBGg1AEbameFxw9XNSlTqCma+ankZA9QjLnE1QAQCwUEKACdwBrZluN+JKiQBOpPTwGknwkWJfcqdUyQCQdGG/mDbv+Qw/UIRMtdYu4TwlfGppSVqBSnTaO0UyjVCzCZTujujmBBEzIBbcA4SvVAr2lcNSWctJJymRBbXqZaNY2GlvD3J6dNvxSE1LFo2iIJ000kTrPOyrfvtOahUIuxLxpLmU9Ae8R6rarucorHGAxfpHbH75SutJqtUwo2HNjyVRzJtSfEHEFe+MWckID3aY9lR5cz4m3XiDGLxe37Su5boNlXwVRoLdcHuish01tbDhGIWeTJCBeYtxBsQwep2VYTt+ltXu65XIO1vd4uzBUbpp8P8AmzRNiSZYdypBWnQgqfgRBFmbCb6oofw5dZ8NDPw+dkG54n+FTPWFPrz+XzsR4XvxqXe8od1ZwP8AEv7iyGXHYioUi4fv+J0gEpikKiqAyiAcoGxkzaE3FiBnC0xmACtn7xEjSF0A06zbd5qpQyr7zD4ADT6WSsev2S8rUP5QG8R49bRjxhpwBaHceuyGmlempIV1dlGo5jMOgk6g7Wj4Ri5BJXvSTp4Rb3g17CMaTd6lUBgHbXceotGw/BWoXh6epTdD1U7eu49LFA42mVoVzJvDtMVL6IVlQyQGEQOceAM2dLwVXI1PYNkbw6Hyn62GYYSuTMIlWGvXTUdBANpeCr3qxcfhgg+Z6fQ2WyUefEuMhsQvcsFS81KVa8CQqBQh0zFS3eb+GI8/LeueM+ODfr9TpUzlulFgtJV0DRoakeOoXovmbPda9swgmGqmPKmCM0dAfZ9TamEpxeEjra+nBZizfaMI99IbxIkXqsyrp2jAeU6fpYncsLfvVaohRBZfH3UPQnpyE2lJdMtZqhE6K482RTPzNiGMY+96NOmlJKFFYETu50LMYGnn4ybWZjwAPvOA3HmDrreiA1apvMIOrnmPBZn/AIsp3+sUqGTJI+dmni2kEvBpIZShCiOZ0zHTmSTZP4jXvA+Vr4VB58zmNHb+XOeKd8B4A3GnXQj9bMPCl4lBTnXdfjr8P1suOZonzBsbwml+GGBgqSQf36ixnX21Bt0jNemPZEKYYsdvIfrYLeeJV1V1yzr5N+3L1tPoX0GWPqP2su8RLTc5k9R+tl0QXRlFF9ZyavLZlOhBFjdyrgU0cbSs/GPo1lC5Xo0agaAy8wduliN1rnI6KZMgqLHdJYpUfq9bM4G4WW/0wP8AcbLnEGKZaLZTqe7/AF6W1RxeKZJ9owLKVasahb8oM+thY8XPM4LLNwJf7rQ//FT/ANotu3bh+kful30/8VP/AGC2WXbqZpiqge84fTznTmeZ/e3lMPp9Pmf3tq2WKCamcQIWuVyTp8z+9j+H0R/RNt2ywMhMEQLi7xsS9ZabE5AgIWSBJnUgHU+dlL+yaU+z/qb97ZbLM4T7RHkA2wrecJpGmO78z+9veCYZTAbu/M/vbVstxJozq4kXEcIpFj3fm372mUMJpG7CV68z4+NstlrEnaJDgUJl2wql2a933h7zdfOxTg3D6a9tC75Z1P8AF423bLDyE7TBkCjO2MXFGraidep/ey7jWE0idV6e83Tztq2W7GTxJQDiELhhlPs07uwEan97MdG5pKGNQp5nwP1tlstXKTAsBc9fdwams8jud+u9i1/uqilTUCATJ1OpJ3NstlgOekrQnG83RTeiI0FNQNToIJ69bV3WwmkKgIXXKObfvbLZYuAw+McmOzXJCtPT/wAVLmfyx18Lc6mHU8ns8+p/e2Wy1bMsBzBH9l05fu8up/ewjGsGpErK/wCpv3tu2WZQm5Q/qnF8Do9lGTT+Zv3sSuuEUuwjKY/mb97atlrsTIaEKeE0gR3d1jdvDxsMvmBUZPc/1N+9stlqKTchZAr8PUI9j/U3/wDVuuG4HRDr3T/mb97ZbLFJNS87XrBqPf7p3J9pvDxtFXAKHZnucz7zeHjbLZaFJkdo/YRcUF3ogDQU0A1P5R42y2WyyLdTHB0n/9k="/>
          <p:cNvSpPr>
            <a:spLocks noChangeAspect="1" noChangeArrowheads="1"/>
          </p:cNvSpPr>
          <p:nvPr/>
        </p:nvSpPr>
        <p:spPr bwMode="auto">
          <a:xfrm>
            <a:off x="0" y="-842963"/>
            <a:ext cx="2457450" cy="1857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" name="AutoShape 7" descr="data:image/jpeg;base64,/9j/4AAQSkZJRgABAQAAAQABAAD/2wCEAAkGBhQSERUUEhQWFRQWFxoaGRgYGB8bIBwfGhsgHCAaHB8fHSYfIBwjHhocIS8iJCcpLCwsGB4xNTAqNSYrLSoBCQoKDgwOGg8PGi8lHyQqLiwpLCwsKi8tLC8sKSwsKSwpLCwsLC8sLCwsLCwsLCosLCwsLCwsLCwpLCwsLCwsLP/AABEIAMIBAwMBIgACEQEDEQH/xAAbAAACAwEBAQAAAAAAAAAAAAAEBQIDBgABB//EAEEQAAIBAgQEBAQDBgUEAgIDAAECEQMhAAQSMQUiQVETMmFxBkKBkSOhsRRSYsHR8DNygpLhBxWy8UOis9IkU3T/xAAaAQADAQEBAQAAAAAAAAAAAAACAwQBBQAG/8QANREAAgEDAgQDBwMEAgMAAAAAAQIAAxEhEjEEIkFRE2FxMoGRobHR8AUUwSMzkuHS8UJDUv/aAAwDAQACEQMRAD8AxvHeOUar09E1NC7XAm15F4AB29Ok4sr8XSoxqKdGp2cotNmh2QpuSBAn3xRxCmGrU6S0aSE/hEPMI7RzGCCxIjSTaG2nYLLK9NdeuoQmmDuCwMjrsAN7/KOomA06YA7xjUdV303tv+dYYmbSmWqeHVIbUup3UDnJJiepGqxJtq3wM/FFiyKoIC3qsbKZ2WIiNtvyxTm8yFZaZRW8MHVfSNbwxNuq2W37o7YoRg7jSJXUYQ9WadIMQAIgnpA+mGKAekmOksFCiMaPEKjoYZQm8BSY1WA/ELETpNosAduq7O8RcjSWOn90mR22EL06DGkzOVFGl4chnHnbuzCQPoumPQ4yeZaWOCQgnAlikaAV2jPhBbeG23BiPp23xqMnlyIU6u4AUXG4gKZsZJgdJPXGX4fmtCs0Taw9Zt0+v0x9E4pwDRwhKniFKk+JVmDGoabAiQygBUjbWx3hgDMtPSX/APJtI9bf9fGES5wnvvEJNMgM1QDS0FZAPo/7wCkMNt2tjsnTRc1pMstGmQ06oJqEsD30kDffn822KWqEVkPSVJUtp0gIQwMd9UySB0vJx5QzlFEqtCMxqFjTU+JAEBJ31Kslr7SNXbE4pO9XRt0+dvlmc1mYuzdBJVM0VWmQyxZqnSASxJgWOognSNjPoQQapg6WViohkQAjmjnIMcmxLCfluNsC0KT1WjSbAlyQoB1BttQYQNgQtgtjOAc5UakwYswMkGDqJsQ0MTN3BNvLqI+U4vp0qAqNTv6Ed/tC8Koy3tjzhbcPdVDuU3ALq55QBYCwEBhYb9ANsBrlmYNJIJbTpkSoJ5S6EySSZAMXHTqenDlBD8xNwWksSzSZ5p8qsARabd5BmVr3hlMjwydI2WOUEgcwFumqwuenKaqEJ05MW9dVJVNx3/iKctlm1TJIuxM3Esb9LWgyDFthhh8G0iKFS39/+sCZnNaCFm603gwIcN12O4ge6m0jDH4RP4FWQZJv16flivhydJJlPBlmUs3eZjPcUBqutQU2ClgBYNZtMSAG2BtMXJsYw5yOb5eSsaJZpVK6mqhCWkPpPlZWGqbADrgarlFq1WVIDyRYHzSJYEHdQJJMCZ7Y9oqNBGlWsG0KpluS7E6CYHiiQZnS2xODS17kfGc+rkkAkZ/MHEcV+JOEVGIXafBF5ZCADzKLMDK3mFEGYCyrXqodJWDT1FVlYXkCaoZmEaVLbnUSAIuWGzeecppAaSyiACt1VaYSQ8KWEal3Ft/lrTNaRqSnTEQRAg32lvLMwBGrtvJw8szZYxKUlTCgCW5WjVSm0QAA1lUOSpAIloAmL7HVEGBygzL56ouukaySxaApLGxUWIUkMYLdLgQBJXCp88z0mU8x0orGVIhByXjVEzzAbAAnmLYsGZcAmUBSxAUACJkavNEjZVESYIAJxgLDaEyK24EKbP6l0gaAVKKNJEB3JVm0wspIhjAJYDaWNuVWCday7LHNB0kLzAAidWoFdMSC3KpkHCqhxPUyhqgJVSJA1TedIki0LAESTMXbVjyrmNJDGoxeCFkEEkljqAIJvqI2FyIJgkYRCAtJ16yFiBqWWsqNNjAZQFbefLN4YauxpTNhUnVp0nRdi2wjaQCAY2BsLg2Jqz2TFFaTrcQQ1j5vmBkA7zuLDvvh5lqquVC0qbGbKWqW1GZChdCi7GV2gjtOFgBePeiVQN0jb4NZKiFtReoDDNsReQCAIUHbeW0mdoxpWWL4ydDhdVUYJXoqhZQ7Uw1SHOwJ8SZM9JBn6YccA4LmK9VxUzTmmOqBUOr0iVFuzdQYx0Kf6wnCUCzrYDrf6ifOVv0n95xPJUGelj9bWgDcfpa6hkwSACY2ECSJ1DodiRIxnOP0y7U4I5kYC8Czz19D17Y+lVPgbKPbmsNJcN6RuZmDDT6G5BIxhONfDgSro8dTlgVIzCtqCU3EGRN4MCV7D2Hz9H9Qo8Y7eHe4ybj8+E+38FqFNafQAAe6IeF0NLAA62kQF2/3NA37A7dcMC62RlUUqZ/ENMWdhJ8OZuZN26n0Ajw8PSkWXL1gx1qgZgVqaWUEsqqCAFMqWnUOg3xfXo/s6l1TUAY0iTe27N5hJEqOsnFTuW0ke78+8RUV62KQv59AOp/3L8lwrK1EV4zN94mJBg7QNwemOwoXKZp+YVQg/d8RViLREiNu2OwzU3/0PgPtIv2VPrUb/KGfFNceO6aguqmACdt5Kt2B0iLWPYTPtLiAhFSno0nT4Ygg2DByC2onymRAgC56jZ5l1M2ZBNYf/GhgTFpIkD6EmJ2wC9QlgSL6YRE6joIF9I33mcKUa1CnpOrw/EGnVPXv6ecLrcOq150U2anIqswUmdVMdrm+q3efXApy1WmTNJ0GnSNXIQDcwWW2oC5i4t3GNn8PcSSnQGogaTFUBdrggSDzW6KLat5wVnMuleTVTXTKswa4KIRAYAmQ2oKevkYbE4UK+gG9rXt5+sevCKBZNyL+XpMTTJ0XVNN/M7MSQAD5RFgFG3TAbmkDzBT7NUH5lSMMc87qGWrGtGqIf/r6noSZnaMIKjXn2xWhuIgYUAiO8gitVpqAAutSZvIEki7QTA2tvtGNx8ScSTNUlo0z+AV1sQdkQwqjcTIPqAvqJy3wTQSrXFKqFKurrc7MVt+dumGvEeA010+HPLTptqDmdTjUI7G8m3TbE9WrRapTLk6qdyotjN+b1BtNep4NJmIwdz16YgP/AG1dTMVLAK0a+cgqL6pkz6ekDY4hxHNLSIQHy1lGhgQGXTrElReCQJiRqGIUc7V8V1eXRJkEqpvswsRfVItcz0xKlw5hULT4lKC4bSoIN412OluUX+a8bxhLEg6nb0t5/wCvrORVbVzM2OwhHw9SqrUdnQqrgjS4VSCt4EtqIILfntJgbi1I8hkSCtg2rYi8zAgavoxt0wbSooroCwBbXAJ3Cw4ewjUASZAEjoZxQa4q0/CYhmKjmEKQ2lWOmwJE/QiDaxwKVGLXG34O8dw3Euw0KLj0z9ZdmOIt+zh6cFpDXvAglh2PMsm08rDAD8YGhdQN2libMSo81rQC0fn7VUuIqlIqyxpvLhubUwm2qdUEnl0kQIEk4Uh9bkEG8QCd5IAmTYXmTq9Qd8EKIJNxJ6qiobsI/wCL5lGGtIJKBAw2JkyZFiZvIgH1jDH4TH4Tjrfqw/nHQ74zmdhURb7XHS8Tt6k740fwYTpjYeimNr/z95xbSQJTtOrRUIgHlM5xmg9PNMVKaWGqGiCCbpHUFpN/+THK8YKiorMzMbEiTYMuwJAkwN7QoGwgvvifIKxUNCgHchgexixPY9rDvgTI5GlT0msJuHkwSSPOjWLFYnUQZVj3g4E72nP4khXIlNem7DWda62jWzLYXgksCWA0k6wbmdjEVf8AbSQ6hahBqBWFx5hIQBoIZtIEEy0THKCWY4dSLktTIh3/AAy76gAEY6oE6grEatiVMzsdRwfPZR/C8WsGzDsoIEk6w8LJBMrqiDIkRNrK6mpbF5BVqmmLgX9JgRkHVyuhqQAOon8IqUFjeBO8LJJ0zubW0uCHRrJphH0qVDENAAhOg1MPmusAnVjZ8fNZ8wngkOlXlQheiAMYsSUVtO03mAMJs3rpBQrRVFSqtWnqhYkbsvVvILxyttfAVSy3sNpYqWp6mOSBYD+b/aI6mScDkXVpQDxF5gLWAtIk8u9hPXAFbOyVXXo5eaL72AJjtE3NhptEYes3isSyKs2DqLF2a+nUYkMVHIQI3F4GfzFcOup4YsYDG0AbmFE72mYt6HAo7EcwtMpBT7c1eX4G+eoBKD+KVUc5vdAsrETqgggQZB3kmc94BUmkSfFoOVlDpMizQTBgMO3QnbH1L/ovQilW0r+CYPikxe8otjqC7k9JiBJGPm3x8vhcTzOlQgFQg6RAJsSwHyzvHefYNSmAlhOkoBXSNpBfiBzysyuNgS2g26gyRIgR1sMfVfgTiXi5IuQQ6MVJZtRkCZJgcx1SbfMMfKcjTp6TUeaOoHmtDE7WIJj1QTc42X/T7jVGmtWkusJZ9TsIJiCFBUWgATH/AJAY4v6tQY8MyoOoOOs3hqGmuCwHrG3GOLvTpMlNW8QrA0kDR01kk2g9e8WOPmr02SUrODqvpRpk7jVK7Tvjc/FOS1lHUkqYOqxW4Imx5nI2PluxkkAYxGaYU66QYVmAb/UdJJPoCT9MO/SUWlQuBk7y7jOZzqleTR25B+EvzRLMY3kiTHT7bb4OFUvTMagIUKqeQKpINpjV5jJE8siN8BZEaQSxA0agRfzAGNusgGe42w4ytVqtFRClFYaUJUc0EEEkSJLyG6NUIETe2swuBt5yRa65osbBgM9iLxW9CsxLAVIYlrCoBe9tLaevTHYsr5uiGIWoAO3L29x1x2E83Q/Kc88Mejj5feC8TzC1MwxQanYjSBsIESZP17C5wA+YVSIZma+qojkdoC2uo9rz0i9vGKf7Oz0UOx5m2ZrA/Rb7AwbzOFav19Se1++KgQBZdo96unCx9l+IBqOlKXiVNcl3YnqojSDAGwkHqMa7hjijoBBUGC5EaVLKYcwJKkiFJJG/WJwXBjLkGYddPsTYH6Pob6YMy2ZqtVPh6hUQTKyRYaTqEAiRa0Ymq0Q5ttLeH4zThoX8RVddWqRf8WreegaBHqAAJxm2N7740+Qywam3IwiYU3lnkrBJhl3MkxAJjrgyvlKdJ0D8uqpTSTZTFMljAtBZoJ6EdIxvirT5dzJqvEqpta5gPwoAtemxHKGUtOxBInr2nGx4lldNVgYUkLyyCDyKZFp5he20+mM7knR0BXlIJU2AkW0sfWJn+eNN8U8TFRGqwPEZKVNF6+IVC2I7FS2wsML0anD+RHzlS1L08jEyOWzaCtVaTqaoAHvbTTkt7zYe/oMHVq4UGotTyagzrHmJUKgO0j0tc9pCfi+TFMOg8q6BMfuovNbYkz98JmeERSSRzELJIBJgyI3MD8sFU4cFgw7CcSvR/qah743+I6EshXlOnYGE06olJ2vYreDpiRbEOE1iHYySDHMwJPYyYkibdNhPbHZqv4opB+cglQxAHmAs3ZrE/U9b4rpshYaLXEkAALygkARG/cfLfrjyXChYzhnKsoncapxUdrFWXUpHS2xsRFmMCOknFdBwFYFDJKhXZgQugXBA9SCGFwAYnBnxDXCsgIN0MksdpNpjeevabYX53NIwGrUeaSQIPcMBI3EC/v1wwXhVltUIHeFZ2qWWmSZBUEDTHQfxf3a2G3CKumiynqCYsNS9VGrdivNECV2IJGFGUpGqgpgcwPLvs02tcwe/7wjDtqII8NSybx25NRVAAAS8l1gRBUypuWeDy2jK1WyDT1lGazDGppnWApNMuCVFhcq1rzZtrACAYUjxtNVvFeLHVBgsSxjUpEwSVaI9Asi3iUzS1FQSF1apuD8oFQa9iqspF9IHLJvhdmDr0yWUIBBkg6dZFiAQo0ss3J1N2NvbyC95Nn0yKbBgAImxgg6l5WWCCRq3kPJMSuOyecZVKhlYABDCAhhqmQWYC9rbWTzdI8PyFXNE06dM1AwLjSuojSYEi4EaTaR5onaNNnPgWm2X1U8xTl2kiofBdiw1aHmoyArB5YGxvYSfeYxA3jv4c+Ih+xvma0DMf4UswZjEsqyYWYPkG5W9yAENFGzrwznmpqKtVrhSRysuk8pM6fCmJN+upTSya5c1KYdQwdASjFl5gGGiCQdMENDSeYdgey2YFSm9RarBtS6gugKwJUKCF6KTGo9YIAgYGpVLL2tC4eigqam23+A2h/xblstSWnpUo2hZUOKp7OxIYRylSLdTGkHCfL8MV6jmvZEZRtOgNNgqstxq1EdNMbyMeZ0NC1m0rAIOpYlp5lIUD5hsbybGIAgnE6rhUWKICydGqSB1O+nzbgEwQPdestlZS6BuZDYT6jnPi2jkOHZcU7F6H4IKzrMgsx0sx81TUYbvecfKOI5569QuwXxDJLuupmaTJCiVUz0uRa+G1birVKNHxSHp0qZSmSJhYOo7EkMQLmTypcQTiWQ8MmmrKijVzHUwLEEAG4sACIIA8tQzIxlTiDsBNPEhfZEzNWmzcw5jHmdtRt6HYACNj1wXwOqEreJWk6ab6DGrS4GqmSpsVLAKQQRzbYf5p/CoVmQIk1sukK4ZIZmZocbqQiA/5TPXEKOVSo7DSQgYjWDKb2UEyC0XPMbH76lcHDC3SU0eK1MFIzGGTX9svl2NAAKpAmJ66gxMyI5jcwZLEScxx5amXrFMxSpVOqvpK6h3EEX6HsfphtxHh37I61Eq8hhWg6Ym4B6Xvv64P+LnStQotpMK7fiSCkMJgXtdY6k2g9Am7LVufZY/CdLieLosFpEWawsbb9Df/cyo+IkJYtR85loZhJ6nzWx7Q47RXy0I+pPWbyb/AFxUnDkZSysIEEnaJsJnucc3Btrjm2vvabd7Hp3xWaK95KVU72hlL4pRRC0UA9UU/mVJ/PHYXPkEB/xF+/8AzjsZ4CTNK+Xykfiin+MrrZatNX7dNLfUFThbWf0ie2wnaPTD/i+VHggmR4FV1+jmRM9NQa/tjQVvhCjQpa1qUySNQMaiZ/cPb1C++H8Dwx4ptI6TlcXXWgw19ZjuCIGqaXJCwRA8xnoLW7kkWA9sa9wWMgBUXmK7TMc07Fr7sLTsd8ZrIFqObPiqHZrebSPxI5p6gg7W36Yd8Lqs9KfmqsxaeqkEgATAFjt/LHL4xGVj5d/XtNp0nrPZDg9frb3RlnssopsjOAvdm20tpb1FwtvUgbkYEdoHhtpZajVSKTyo0yumSDIYaiA1hKHqZCRqOmkqnffuSNRt79LYAbi1Tx/FYh22vtH7oFoA6AbYUnCtY2N/Xv0mjg3Vbq17i+e/SaDIppZ1pmyulmF1nVKna6wRItYYcZekzuGIBRDvEczW1JIv0WQeuEvCc8atV206TVdNjtoSDFryzfljUIAqNHlQa9+gbVf89vT1xSt7AGdFSSoX4zHcXpavFAIE1YNiY0oAdr2K+uE1Xh+lVck3FhIkfnMCCPoNpwzSgamWOqSzB6iyYmSRqi+xnsd+m6w0BoAM6uwP1/odthh9UkESGuTqvKs80xebASSSbHbrHfp/PDX4fyoKF2Hlbcx1EkX9h/Zwuy+SZ4sCQQI+0CB6f+8Pc3GXpgIesk3BYk9xI9IPYYWSLWjuFXm1HYQTiuaD1B4fywNQgHrIBG45p32xE1E0qIRuWCAAWJssA7zY9TvtBxTl86Hu8ljYsIJM91m8EkjbHhzYMroBA7NFyOim/S4HUbjqsgnpI6jF3JtGfCKyHWyhQUUGQBed9xdwxAAO8biZw1o0gVaqQspyqYIVlClW0kmC0w0m3OAdRYwhXMa1cCQqqqkEAH5uvUDpN9u2NdwqmP2S467/AJj6zf6e2HIvLKU4fxEBJiZ8wtN9SwopFTcGIUgCIgTq8TSJkXUzzaV9bPgkklgUJKgt6gKGJN7XgQIm1jgUU9OmJtHygkE3O51aRIjtfveS5EmoUJ1opVdRIEWuVWAd4j85JwBa+BJCBGWSydLxVFUVqSaSSUdQehADNpgwdO+5B/zNdC/s60qYDO8sWfUJBY2qapUlRIuSLmCZOEzVxShQNOnYA+YlYa077dOhEbkrsxm2Q1ATJNgbgDUPeBZmttDEYFkYgXO2Y/hq2g2bItGzoBph6F55lorykHSADuSAASIsL4pyudIWuQYCopnw6YP+InQCOvWZ9MA8QzyvFan+HrPMomEYAmBHysTKmwAkfKcAZbiZQsWGvxBDT15g4Mz5gyg/SCCCRjRcxpdg9htHuRoCo+uoxOpmGphMBQDMR5bzCwYDXiTgurTUtcQADrupBKtaG3fZzBWQTcG4xDKUyqgkohbSVglQBUcnVEgFSrAHYAEzMAYjnq+tdNOZDAr1Kyp+YWKKQDqaTpKdpw1RI6jFjkyFYgU2NWQohihIMqsAWMBVl9oBOvoBBEz2cJ0kto0iAgkkklYWDsApAM7kNjke4DLJYC4FpYWHMeUBXtY3WbzIXNU3ManmS999RaRJ7RBgdcEwHWYBGOZDHJVdXm/aKOoduWqLm/pfY+uLuB5ipUfw6IpippABI3gbm8Fr3MbATMY84fS15WtSpnU7VMpAuN3e1x+8wv64B4dnf2fMGop1Cm5uPmAMeouP1wKAabD8xDpuabBo54pwasBqr1FeB5AAYm/TTf8ApiXGVFKmmXJvoFVGZQDp5gEkG50kxv8Au7jBHFc8tan4yzBkQwAjp0tPrMYTcbzJqVqQnlWkoWexZmg+xYx6Ri3huIKgqdj0+M6NWh4zI6nAz9pYmYQNpc6daFCZIBBb2PeZMRpwn4ixUFCWkNFmOmwiY7x1nZgIHUzN8HJpvXBAFN6aQRckozs2+yAJNv8A5AehxTnqZq0xU3byP31KOVo/iT81OImWz37xFUXdvWK2AJmQPTHY9BPWPtjzHsxM2eYyrPVzKKNVOopIPTUBqWPUFWB9zjL5XOMpPhsVH5H33m+NDmuJMq0mSQ7t6xEm09iwUeonfC3j/DhTqlkBVCYZQboxuVm1t4PuMBSdqZBU2PS0bVXWJRWzxq1NbASAqgDaEAAg94G98PPhVx+IrEAKAVM76dZYRJ6GftjKNmd5HfeQf1wfwjNEVWO0pU2v8pPpacZWVq1y53i+HdqLhhHLZUMq6pGpS31B8ve4HvfEW4RlxcggCGPO1xpJI36sVvaBuT1Dymb/AAEKnaVM9Zj/AJx5xlgacGZGjeIHWB1t4i79S3pjwBvvLADYC8acGzdMgEMFFOqIkxuVsCYkwP1MWxHi3E6mbR0ywPhoAah2LgNYC3lsGgxJGwi6n4apI1X8Sn4qweXWUvFjIB9Pt1ti/KZA06dVgqtW1LSIZQykQSzksepWZ6b23D6are83TbaNaaaEpa4Xemf3edHKntJIT7r3xlK1Iq7LMaTBvEnuNrbCItOGuYPiVJIqAaQjA6jMsGsSAwCyHUtN03gjAjI1Q6iBqRYYj5gpA1MDsbi/X0jBVCG2k9UhhiE/D1IFmqESKY37HpEXFgT16bYH49miW03tfmFxIttbbr2OGXAaAWgzLu5O0yIsI7d/tjPVK3MwbvvG0dht9I6nE43jX5KIA6yNGoIMmI2gX9RMiO/XHoqwQbxf9L3jFuVzmklgBa/SDcSAPUYpNQXuJ32F/qdsF1kVsxjw+qWpVSx6qO0WboP73xssm0ZcHeATF5gLt23H1kYymWcGg2kQNQ3PuLelpj1N8augB+yMf4Wt/pHr2wYN1xOjRI0TCLVD2UNq0gbqZ2FrWv2229cTPEoMHmW/mHMZ2JvM+/pgfK5XUImOnWft7j8sEeEqEidcQo3K3vqHT79enZRtOcbS6nmyDqaAoMALJXsZEGbdZ6DESy1BcKCegYALY+kRN/p62qzNIBuZoFpjmP2HYAWMb9NsCktIi0A9LxeTe3fGAXghb7RilF5NPZWUAzcTuCDECPToSJviNTgpDESGLKzAiQQAbyOhEGx+nfAlNvEZVB079TA7x2nvjylKk3NhsTvPp27xHfG2PeFzd5o+F1YVSrt4jAwIkwv4chYC+XUwPTSwJ64H4pxVFCmmqzCuLAkPFMm8mTYmLgawL7BNSzUCQumWIN9pMi4Gq0bkz7dfKtwIADdwCQZEn6yD/LbB5vM05zDdWtPwxpcHVEkyNryTcbD0774qYahNNeUi4A2tsfS0+xwNkpDalbS6jUD2IvHvAIg2ucFuRHir/h1LMJ8rR7e5HoRjdxpMrUComjqIf8FMDmtN9RpVfDi8VAhKt9ALT1AOE7qVGnrqg/T+xhz8FZcrnFY30A7dQ3Lb3GoYF45lxTalTgalSXI6szFiZm4EhQeumdiMCDapbykdRCrZ/LQvLZj/APjsk3W8encd4P6j6ecSgtRiJFPQR7XH05vyOFtJ4cD+GP8AdhjxI/iUz3UD9MPUAP6zocDWOgp6fW8vytZaQqB1Bbm0taQSgWLmApCm/racLMlmEWVqEBGENG8dGF5MGDbtHbEuI5gLsCXkktHQgQPS/r1HthZWaQCd5vbuf+drDCHFzYzOLqhmUL0+sZ1ctRUkVVqFxuVIg9iPQiIx7gFeO1UAVahCgWEC35HHmB0N+Xk2lDnM0aZoVKSNp56ep0RQI5BGk+5BaBvoPeMFZV0qhwR5hS67+KwYsfXygXtFuuPUVVC6VMgHw72kmCWmRpBY7/vn6C8QyJFRwDbVSKJ5pCG63sSonfcCdjhQ7S1rHKzOcV4U9F9O4Ox97gGOt8V5KppcE2EEEbbqV9pvjY8RpLUe8MGpAgkyCQR979id8JuHfB9SpVExpkhdTAEmCQhmBJsJ7nDQ46mSimWNlEH4QfwagnykNH0P/wCoxPOtqq1UBtpO3dAkkd50fngluE1MvWdHZHVkI1IysDoErIF1kA2Mb+mBOGEftSatiSp+oI/nglIvcdpbTBCi8nk2pCpop6ikgazGojYkA8qjtIJ9e2q4fwJlqtLclNTCsdQLEEbRy7GCAenXGIoqUqEbXj7HH0LhvE6VYyNROlQ1j0uZ9Os94xrPYzQyjc9ZnuI1z4uoiHV9LIWkmb8okSI9twMZfO0ijES23WQY3gz/AH1xrviah+7MAkfrFvqB9sKOK5R0oUmLz4jHUCCCCANOqST3jbbAKbGS16bLm9/htCPhmNFRTBuG221Ai/Kew6/zwtz/AA9dWoEGbwPtHvt36mcX/Dub/GiLOIBgm8g/1vYXwfxLLMZgM0GQBL2gTPQd4v1wJuDiGQX4fG4iH9j5mVQSAsx7R2naTiqnTkweWBc7Re3qd57kbYtTMBWsStxzD0MgiDuMVCoxAljAMgT9z7z/ACwYvIBfrGGSqlqRBJP4gX6RHW8C4A/ixtKLxlHW3l/OD/TGNyCsqLtzVAP9xUfflP3xqkqTTdf8i/7p/OCcYX2E6dL2JgVCwYJ6QOtx+gv1vIti2pU1EBjHchYExYRt22G/vOLczUE8iaNIuDIO8XA6mfTePTEK+bLoomAvy9BN4VenW8nfpjd5zT6SnWZ6hT/cx/f3xJMsXLTaxJAiLXje23T0wVw3hT19lAUFQ7ETpDGNZ6wDNxthqeAqFP4kN4YKjT5yxKkKfmUwWBvbpY4EuBiCWsJnl7Xud5n6g98ENWRSBBmZZidQJmJC+ktA3N5gYM4zww0ZKSygkEhSum+ldVyNTFWtNo69EYPWf5YJebMJc5hq06hXl8shtxbpMHrcG3vtEV5wDUCbSRNyxH+43gWEnpviD5liZJJPeZPad/e++HvAfh8Vqb1nBfSIRJhZJjxKz7U6Qk9QzaTFgTjRjJm3tkxbk8r4zBaVKoxIAIVS9rc1rgkjpYdNoxoaHBBTUmoNJflNEgIfVyzHRTI2E+vLFzXxHiSsPAqVGrKvlpZQLTpKbCxKEvYbxfucIcxXQmyuBsA1TVHp5QMLJJPLFa2vibPK1qGXq0RTFNU1AVD+0CswDGJNgBp1auWdsIvjJGGfqBxDCAR0ta3paR74VUm+3thv8RMaj5atv4lEBj3emTTb6nQD9ceSnzhybnI+P/USSxa5MSBuc/30wfmM1IUESQOUi33M9/TtgLOZdqVZ1YQwYr9VMH8xiVZZS24jf1j/AIxVuLiMDFSLGXZirqA1lZiBpliLz0On798CPe5n6gYsTONtyr/pAP3iTgillPEufEb/AC0y39Bie+ZhJ1XMXjJT+79j/IY7BbZWDtU+wH8sdhue03xfOPmpMwWT8kGLwCE1DtvM+47YZcQorqFUA6UuDEGRpUdfMBvIPW2A+C1DVpVGYQB5Y+YUwRBsQZLTMbx2wVSfXRYXN1Ed2IA+swOvT7xEEGdljsBuJCiw0KEnyFIErEdAZNoI3jYzBGLqBQElmhVPiH/Sd5A2ixJDG7mJvgfLUA0KSZbSJMWJWBPpr0m09J2GO0jxCVldgYv8w3JvpJsSd9Y7xgbZ7iGM74PSVZvilN2U05Pjs4kjoSbAQLkgDrtud8ZpW01EYWII26H/ANzgzMoq10QWWgJ7mFlz0G7WvgSkNTr79fcnFiKBtNJY7wzPVFSuxZJBJMepJMGemG/BeMFWp00pB6gAGoDnifLtZRAa9r/dbxGiald06nWQPVbjDb4Bp1KjsKau0EatK29m2A6RJ6YExfhZOk2v/E849lWDMKigrEhl3BFhrlo27C2FhoeJkHJN6bBgNrAw3vZgduhxt/ibgOZFN6nhSpOwKkqCYlgCZEkbfXGMOWzOXqik6mi8QZAAKmQQVFmmCL7kG9sCo1HUIFZF339+0WcL4x+zifCpu071AWAAuAFBBF2JN78u2m+o4hnnemqBiU+WFEwx67TYxv673woPwir1HVKyQCxFiCAIF/ltImGJ3+jKvR5UEaoAHnjpHQYJnvtC4UGxvtMcaZgzFrEEwZ9AYJ9uk4nSBKmFPL8wIN5iw2O4sO2Kc6SXkgIGZlMNPW8g3E29wDi3I5QtVFPVChoa0QJLMYPovodsUaBaTeCI4QDTQUb66Qt1Mz9bvvhpwyvIc7/joPspP64VioGrUOnPrP0Os/YD8secIzOlWJkxXpN+Znr1MYmAG8sGIDxinorVQDvUJF7EHmHTe4OAGrGBJJHoR+X19Mazifw8KravFCEDTcWJWwMyPkIO2wxAfAR1ANWA3nluItMk9zftGCBEkbh3LGwxKPhqNAKiahPmcgKugyNLGNJOmCDIIPpGGNA+J41yyKAdTaSyg6mET5fxFM6dwbDBHDeEGlT8JaxJ1hhZtJ3uFEywIJ6eXHZrhL+OGWDSqIqVKR5Cyg6YTl0iFAI5pOkm8lcKFmZolKDs5FoDxg+JSfUxaVlICiSgiCqkhEUE6dpmZOMbGPo2b4azCp+IqlxBqrqBaRp8NkY3tpvvbc4h8Kf9LqVasBXzI8MKWIpgSwmBBJJ9zFrYKhnAmUqbFSbdZ8+AibTjZ5rP06g8KkSmSp0KT1VWA9VgoFz1Ys8Ena9jAGD/AIv+EMnl6rU8uKzVFVSNZV1YtNiIB3tE7/bCal8NrUIVC9NiJOpGKkETqY2IJI2NoIgkzh1SkbZmmgzjEU1+MO8U1B8MNy0ksI6DkEs0bsZNycPcxw9acHNrQy4kslFRqqXMxUKjVAEDQzqTe42x1bPJlENPLwasgPWEo4YC6KRcUwfYmJMgiEOTyhrOdTDZmLOewk3O5/UnE5I3HSS6rbYtDeIZmnWJFNFXrq0pSAAE+UE+u7GbWnDz4eAbKqGUOUzM0g2zMaYgQb6FbmabGy/NjKV6xYhBGlewjUZ3NzJ/ptjT5eqrZRNPLVynmH7y1KhIcEdmYKbdBe9gqsdON4uo5Iud4i+JKOmqbydRk9z1J9TvgWksqR3B/TFvG6+uoG6mZ/riGWt0n074o4a/hi/aCv8AbECp1eh/PBFG11JF+5AP2MjA9YEmSI9MW04A3wai8e22IS+bWbo4PWHJv6WP6nHYGFSqOh/PrfHmM0Cb4DdpswBSpmmvyoOb3YSI+oj2ucUpUhWvy8pDXgQHjabC0nsMVK6hWYMIlZIbUb1gSVgQI9bmxGIZLMKUUMDIBYzsQGIjuYkf7j3xJYnM7ZAveF5SqniAsRNl3HyvqG3TnAEHfTiFZvMxAJ1E3O4HNEf6R397xgPKtLgiBFRQBIFlYSB/T0wPxDMaacyJJKnpIU3/AEVZ/hbBBek0i51QOjU1LWdvMYUfU6j/AOIwPTsoPYz+cfzxZXTw6SL8zS59JgKP9t/9WPNEUBe7k/ZZJ+5H/wBcViDHLVwM5SY7Eg2/iVTjT8L+MaeTQZSmGkElmAAlmILMSZnqBAsFAvF8XxB4/Z366UJP0j9AMMfibhzNmEalH4lOd4HrcnuR1/nAgAkCHuCLZm44n8brDU+di6lW51IUMIa3hpqcAk6Q4PtuK/8AqLm8rmsnTr0HUmlUhuTSyh5kOvmnVB7GSRO+MHl2qV1OlVOkDc73kQAszJsbSTubDAPEcs1JSpNzGrSTpPVY7iLg9ojfDqtJAAVbPyPuk2WBDDpHuXQeEXpgPVhtwQWVgZHYkSIEEgERihuPMZYwT31kfLETHoIPod8U8EzxROS9/LM2MzpEjm3sDtO+2HColVPFVKasAGqDw1mRdm5hMjcjriRcYMCmKi/0wQD6dPvMVmaahn1KJJtc7EsTcreN5jtgrhVPlcKniEcxkHpY7Tte03+kY0ebzVMWFNA6n5lpqVPYhVA29J3xCmrDU6LyG7MOQSOgMRIIIib74oDhsGOWlUB3EC4dlSajEATBQMSbFzEaQo5rH2jfAWUKkVCAYmG5pB1HYcoIJMEEG0X2w9o51nJPhAuBGojmj5SwVSS0Sb9Cd9seoWgL4a6rlg1PQRG06dKgWmTJMi+Baym0bpuoI3zf8tOXNNRRizhVhViNTGACBA+ZRFxERfrKHMca1cqo4Mgg63Mmd2BJBMQYtBnDivmi2kVESXBKs0kwbwvmEEmYjqd7YmHYOQKAXVPKaZUCetoMAkdhf64EGKek74vJ/Cb18xULuRURG51flJFSQTOxAAEiR0scLDxpg7JS/wAPU2kkc2mSQswTBIFr3EdTgmg1RpCQvcWAgyNzb6Xm/vgkcXIWPHa5AVRzBtPlWIiLmxbqJG+EhG1l/hL+Io+HRSkr53J8/XygmV+JK67g6ZLEEHTFyJO4v/PsI9GbqN+IFkwDq0Ewem40gajq6CUHrJP7UA3KOYFYVQVUDeWDKCSdXtJgSIwJU4nTYrJAYWY3J5huACQI/u+HA2yBJglhZmvLStXxEcIzOQDzNOo6SAbR0aRHbeRODcjmKj1CmhlcRO+kH3ZbAhrATZTe4mvNUKdNEGY002u41gK0AwNW8yPl76uq4CyGX0yXeouXmadIErrI62g+HPtM2xY9BfAFYuCT06ydKw8Y0gDjrbBl/HMnQYM7yGHzrOqoQImGsEEbkamjcYzApuaWvRyao1joQJi21j17YM45n9TECwk/lGH1Ki1LL0UNtSFyP839n6Yiti82pQSoZkqdhI3/AJ4Y/D2cZa4Gk1PEVkqLqiUIk3gxpgNPdRivOZNRdeU9un9+2KMnn/CqaoGzKfZlIP0vgdNwes5z0GS9xeXcW4e6SYLUw0LUA5T2n90kDytBGKsubfQ/pi/gvEfDdnaG1KQQ11baA46qY/mIIBEs9RRXDUZFCqspJkgxzIfVSR7gg9cHSa3LJSMW7RVVOONMRa5OOczvAHXBWQ0HUbEjYCdz3Me/vjy4lKIWIAjDLZyoqgLUoBbxq0TczeVJx7iv9gVuYK5B7BT+ZOOwf9PvOwqlQBLURVPnAWH0gLMK/NYEfLBgd9sTy3MqourQoU37E65J72v7+2KvKElZIU6iTO6F1t6gnHmSdzdyVVQssIHMpBhemo9h0ucKIuIA6S05pQFef4iepYx9LwZPSe5wPkqbZirqbmClQq9CzGEXsBN+0COuA83UNV4QT0CqLD0H99cMFRKdJVdjvrYIwEm1i1xAFrSd7jGgaReFfrDsx8FVS4L1UKX11FM6TBNwYJFhcdLxGEuZcFmCHkpoQJ/2z7nUT98X8W+JatcRZV7KT+Z6/p37484bktXh09mqsGPoizB+pv8A7cagYLdosEkknHlLOP0YWmP3UQfcT/PDXiudJySlfNEMeyWkTPzE7R0OFHxBVlm/zx9hhr8OL42Wq0zvpMSJkgd+lpx4G1jGg5IiPIZxkYFSQdUWJFj0+uNNxSguZy5qoIdfOO8mNXvP6zjHUDBA7HGl4BmmUmAdBHOYJCgjr0v64E4zMXOIi4YpLCDEfz/pjVVOIJQrU0p6mYogaTedpki5ZegFiY9MZ7iGQbL5gqJ0sdSNtIJ6exMH2+7Jsy5amoAYtADEbMSSDPQR+QO5wLDMlcFWLKM9/wCLS7iIFCr4cqAGUhY08rXALyJHdpAEHaMCLxQiozeL6XhzYja1z2YSIJ3nDP4i4c9RZKy9IXUKG1JO62kxvbpPUYR0si4GuEAIFyU2NxafUbmYI2tLlVbbw6tc0jYiMBnS6CGBKECBSWem5lWMDqJ8oA9K69JtGsOSk7BwYi/lZzHrsJ63wFSpyCSACDHTeR9J327Yb5XKogLoiBgBBjbf7T3GD8IDrDWrqF7SGWo1GUASqi9wVLSBuA1rWnpvipwlJdbBqhY8oUMNuszJB7m5jbHf97V/NTJP8LW+kxbredsFcMzdJU1BtJIJIexN+p6ifX9MeCAGAKoOxiyv8QVDS8MrpOo7iCF3I72JYy20/XEUzFKmuhtRfTYBiB6GCpFwekbHqcG1q1BWaoPxqrbQNXpMbAfmb4Ho8LzFW5Hh0xAJY6VEDcKCOh2jtjGAAmqSW7wOlnEgydGq8gfQzp9puvzbd9Vw3IgsKuoEqJHMenzksW0k2IUAnqO+AzmqWVpwgDMYlmM36wpNh6m+Ff8A3PMZuppVwq7F2bSign5ibAW23MWBwk2YR5cUxqJjfjGYpM0vL6RYmwBn9289pb944Q8U401WRLO3vJ+wH8sGZ3h2XpMQMyldx1dTpa24GodRs09DtbFGb+IKpprTlNCmwpgUzbrCQPrvbCw62AUX+UgqceC3KLnvPfhvgOuoXrgoiCYYQXPQKDBj12w54m5dmJamG5pBrU+20a5sBAA7bGcZLMZxnuzF++u5+5v+eKjV7bdosPbBkkwP3b9BG+VyT13VEiW6k2Hv/TfDTRQyyECnqrDeoZJn+D90eu+MmjnoTvvPbbBtR6jrJ1NaJP8AU2xl+kZT4sX54u4jmC5Z+pM9umGHDSamUqDdqDrWH+VopuB9fDP0OAa2TbSdiewN8G8CJpE61fS6MjgATpZSvWBIJn3GHsyhRYzKr03U5EJamlQKrKLHUsiB6q0QQDET0xpsrxOllkXw0p0lceQydLCzHWSDJDBwY/8AjA9BjqbHlBBkYOy+dGogwRAEEfyOAFSxxG0WVkGcxhnKGqoxpwULEgirA37NSLb9yfc47C5+FUmJISAeikAY7G6l7SjS0jnaoQsg52c3JMCSdgJiBJEk3wTlOE1asnMKVpoIAHLBtFhcLzCYHW3oNkaCVW6O821HSve43/OPfGvorCKDIY8zECASVTmWwkSxP7sLHbC2a0KsjIoPRtrd5nON8PamoVdK0w2iPKJEkk7gzvYsR16YR1MuS5XWpAbSCWCz0BgkQPf643tRHUkEaQZEa1gcgAIJEEyCI5barXGKeFfD6ZniDqH0impq1aglmVdVwiyYc6usxM9hgqRudpMmtsX6XvY/DNs+6LKHAcstA11aoxp0lc6lIQ1C1NRS8gvLvAlp8MGYbF/w9wirUZq2hmq1LBQvlBvM7D6xvjZNncpxDw6a1KtHwwPBp1BFMxYEzJZwGuZ3awJuQqvHK2RR6TUQH1qxJJAMlYZtMF10yog25h6GmqmR2jmPhDnFjMDxbgtZay061JqRc6xrBHKbz6WB326xiXw1nxSrMAZE2nYjbt2xqOL/ABK1UU0anTBRvE1abljqU6R8qxANxIRJ2xl62TYLCLLudRaxm+4Pba0RzDvGFFRawk3jjVeecc4Z4VXxILUmM6gJE7dek98EUMypRiAGEKoM3UzqgCwPKDINgAYw3y1UEmhV5kIEi15kSCRa8dtr7wEzZIZd6lwaWpTTeezkX3Mwx5SDOlrWkKZb4M6FLijTFktzd4a9RMwngVG0Mp1U2Mm5Gxm4U2n6HpcDKeJRreHUQo1rG823BuCCOotg7KkMNSmWYMI0SCo+bUeYMGnZRELcgacSoVxUJovp1T5jO2nqReZiRHy9MJ1G1ozjaVROfBv2heT42RoDtBXyjZt7Rub2N/fHr5WnBKMIdgzIJAG86dxYmY2BkCAbJs1UHMaiBagcIpG0HZo1c1gTqBsdMi+J6wpnVpBMwTMzuRFunWNtyLnwY9ZyC4qWSrL24OZsyqJ8rnYm0aoMEzYm3fBJtSYRBEgqekE+u1/z64XtxTYdGF5AM9foPT+xflXDa42YaLSYJBK/QlYtiinVN+aClF6TXvynHxiCjVIMqBMR1iDv1n9MQCzECTe+8++rb37GcG5ngtVCeQldgRDAmB6dSbAwROI5LL62AIVZPKzNpEgRBN77Hpt1w0G/swW5N40+G8tVrOtJCNU2IIAAMHmaCABczvvE7DQfEPwTXoUhUd5BI1ANBBN9yIO0SDvtNyFXw7kyaVVoCahIaOYMBII5iwEEGCDMm8QMWZtM7DKHqPsdQU7Meoa+zG420xaQca9CrgrY95icWBydpm89wyObmI9fX6eo6Yf8H4dRdV8UVHSmvLTUNpn5nOkaiWIN7AbTEYro5tMvyZtfHqkDTSUhdHWKhHWIOhZib9hdxPPOylcxmkooTIo0lNQj3jSk+oJM4j4l9QCC49P46xXEVQ1gh/PnAeJ53KhStPLsoJIsFQEXjmcO0wbwR7nCgZmhpKjLgfxeIxYe19P/ANcXVMulZ4oJXqH+NgT3kwNvtgKplQhhiCey3/O4wNMBRbMQjkd7yfD+E1axikha8STAG55mMItgdyNsSPB6q1PDKNrEnSN4G5HQr0BG/SZxsuFcPWpkFVnphGpuqK7wDVZyEQhaYIJKXAcltKHZcVcX4H4f41BaSvWUUaqu0BSTpJQ8qsDocFgNBFMlTcjBK4Y5NunvnS/bKFDE+cV5T4erBdfhVZBt+HbbfU9vsre+PTwhphwKbE2NQl/vJAHvgqpVFYLV8ClXApLaizUjTAEaNJaDoIIOkR27BRmc3QLEaKlMixV2JII+36d8KcMrW/PrORVVkewyB+d4TX4RWUsGqhdJQG6i1QMQRA25T9xjqXDA6VFVmZ1UOGNpCmGAG/labxOnYYhNMUGArQKjAlIkjwyAsmZAu0D+Dti34dcU6yVNRemSabD0ZYnbpIb10nAVSQt1+lpXTpoKiAHBGcbXx8okqU3ALTMeu8YZcWygp0WndszUUei0wQCP936YZ5zgRoZujbVRasg32vMG+xAJB26dL2/EXDzVWhTRSSWcx6lQxPYXJN8AOIUlbbHM6NPgKiU6msZWwFt8kbTMUs2wEA29h/THmGj/AA9SpnTUzPON4S172lgevYY7D/GXp9DFHhOJGLj/ACH3lefyoovTDJRlDcANzg3hrxAtHW4M4Jd6mXgeIkagxoswtAmwYgi9oE3BO0yKMotXQMvVLRY+IUU6rDlF+S4AJn69Da2RAbQ2uq2kTLrBJ+UHVDbSIJ5YsMN7AzuvxtJ9QQWJ22wRvDPiPihp1DSp6KjMF1HWHHMs7BjrJub8oLWHXDvgHw9mESvXASmK1B1cDlYAi5RBc3KtI7SDcTnMv5bJ4cgaQQFJvHWLetx9xh5xT4xrVwAgCREsptp0qFADMdIAmwFzUJHSaKS6CG7TmfuhT5RmU8G+Ikrjwq8a+muwbpEi6vvDD0nbGizLJmE/ZswxDpBpVHMFTNg+6uCwAmAriPKwv8+o5uiXYHmLAm5FmkAcwiGvPqRBmbP/APup1eEFqVFWOqlqbbQjeVhYrOzfaKVcD2jidRq1DjQEYEHpGT/9PWKHTmKDyq7qVA0wZLEkAaSsFhHMT1E5rNakIV1Ksj8w2greL7CdJEjZrRYYbn4mqUqqOtSqyAI4Spq0kQVBgNAUaTEwfMGDDdJxTPrWqmowVS8FtKGIMXWDIGpp6zv1kqYAGfO1lVWIHQxz8NfEtDL6i9FqlVmHO1xHKIIawAE+rfSMEfGHDcm9GlVQqr1OYorQCrL5gpB0aSAIMAG0EYx1VQCSGgDYXO8Q02IBUAT00793eUy1L9lR9nZZYEWiTE7k29Ta2FOcbTURnFrRNk+XwlDC4qtfrJ0i03kKCBHWcQeixZtMqpcLJa/LaYnVsdUdtpAnBZoBlWoTzhd4hdIYjm5lGjSLgWgMZi2LK9OlW8pqcoiJjUQLEKVEQwEgatjZcSF83t6wQ7q1yftLKWaWqi02VDUk80HaB0gCL/lbE81kSsCsKVlBUatbQblm+YXPW8qdwZKggalNNiTNhpIIJOkLcDm29IY9rnUOLrXUJWMEeVu0779CPlwXhgynwkqXIOfhFtVQ0Qunl/etYe9p2+3Yyx4dQGmskWNMwQSRKHWDfuFP0xKvw91kqPEETKnt3G/8vXE8s0rJAv06e35YrWlia66RpzBaGbJnRqMLqksdhbpbpEC9xgapqWoeYalMwoBBIiLneZM9hNumKKdYaRbmkzttAAv9D9vfGx+Hv+nb16JdqYQCQdVSxIUuCyiSLhQViQHDQ1xh1kG5tEOGqHOfKIqHFjTKkqNIUASskCegYjcSOmGGb4szkVadTSuyBiRpMc1V4BGlJXfVJZRecaHi/wAI/syAoS6JYGBqAk9x1gcqybt0AJz4K+KjOsUUVmdghYqFsRG0klYkWKqT5cMrECiSjX2NusiqUdBuVsYlyNKrVmllAwVlipUaE1iSZZmMIuwib6RMmwYjgOWyqB82/isbBKbxHr+82xB8ov1xe/xDms2VpZNWo0UMBqZZTBsGqsDpH+YgH9MKOJZWllmI1LXq6jJVre5sZv6447E9MfX/AFEs3QfL7wfiHEWcEKBSo9FAE9twAT9z9cL6SenW2PajFzqc7dNo9hhtwbIg1aPiD/EYcu/4YPNbu0Fb4P2RabfSIRwPjFTLaAGhajy12srCLLOmRCuGiQVW/TBtTj9bJucvrD5YsxVGGpRrkyBIInUGsbG4vgT4wp6axIsNUj0n26A2+mKM43jUwCbjynt/xie4JBYRf7l+Uk4yJVnqIaGUgOABI6wIHXAy8TJ5aqq3v/6wJQzJFv54PRKLhJB16oPzAi/SRAFrgzv6YdpzzwxTJazm/Yy0cIp1QvhEJUM8s2IBAtJkEkmx30dMNPhvIHRVQmGDCNQghmR0uD15hY9sLqPA3P4tFrdDTl1B/dIjxF+oYd2640fCuIVKi86ItQyFqARqs0MxmwQAkA9AIwqsH0chuPmMzu8LSCODVwc9rEWOb+XlKvhOvXq0ubSUQAU2K31CyqoNm0nYzM2uLAnjHFKiU1NJQxqFZJmxKAi3UgAtcwIvOLM1nMsgpr46xSYMoVxplLAncmLxeJJN8Kc18R0YAHhsBsCCegHrNu42nAJwwdtbr7vz4x1X9T8BPCpsTYWuP4v22ETPwWoSSX1EkywWq4PrqWmQfcY7DcfHbC3KfcH+hx2K/wCt0Vf8j9pzNXCnJ1/4j/lNnSy1I5ZVbS9F0hjqBqBkBELFwwJ/8e+MueBUmow4rVJYkIGg6tgr9WACzsDebg40L8FRllSRV0lomQzfKIi7AFgI7k3gQno0g61CRzpdwzWIuQRylgBACliRJXaQMcThaum7Bjvm/wCfObxlSrS0BlCkL06+sy+aFRFD+CDSvpa58pJOq0yIMhgLDrvgGpnOqkSCTqAveLkHbyj7nfH0kcAptSeu7aYpwaniBCunUJYIF1GRs17GRj5zmuHmmVU2lAxnaYuEKNpYGZBEWInue1w/FpWJA6fneMsFAZrZ2g2TqOtRYnzp9ebDGpnCrNOqPEiL9NSyL7QRf1jC0ZhpliQ3Rpv7n+/viL5l5cFjff1vMHvufTF5UR6sRtaE57N1A7ku06pmf76kn3J74t4O7MSSS3oTM+kfTAeazEx6gT7j640nweabNNSlRKoC5mROjcecSTt2kjvhbYEaq+I+RvM+a7a7tphgImCOlwdo9cN+J8VV1CgrERCEkkAWBJAIgfphTxbibVarm6LrYqgcsFEmACSQbWkb4ll0GgvUkjtJ+399sac7wSukkD7QjLccq02JpVGpyIlYmBsJMkgAAAdIGLaPEK7moTqfUsc56zJb1vN/XC1M2SZCqPpP643/AMD8HytYM2ZZgQRpFgvKQxJJtELpKtvrgQYxhW+DAIW2kzGU8tpvUci0QCR+QO/0xCrWp9i52kkiwnrc4+nfE/wxknoEIESoiqqFHLHYQDc76buwI5mNixOPlufpCm7ISJB6Xnr9N/8A1j2MXg1W8M2x9Ybk+KaVspA6SZv6GB+uDcnWaoLCSW6CTvAsAOpAn1HfCB6nKPX++uNn8CfElHKgE01ZoIYuASQSQdB+WQYNjImxODLFVuBBJuAWmYzGVrUTramyqZKllMEH8vmG/wC8O4w6ynxpXS1Gq5YmOYLzCQ15tJIi2kn1xpviH/qBRzNFqTooDQZf8SCAbqLHUCYU9p2Jx80zGieQyN9j76RN+uApVSw5lsfzaKawbE1eZ+Kq9S2ZqlYBJUhROrsAJK9r207C+Bc6xrhcujLqd5LMxiEQm7XFyxnfZdr4VZPI6hLatRBK+VpERN569SOv2lmEC6HEU1gxp3HoSdyb3w+tfwyQM/OJrEkExnxr4iFFf2fKKaKELrOoFnKjcwWEyTcRv7Qho5WENR50zAPVm7D+Z6YjkqStUBqMVWZLbkD07nFnE8/4jco00ktTQ9B/MnqetzjlKunlHvMkA6fGR4bkzVqhZgEy57D+/wCWHNTMBs5VdQAitoRdwFSwE7xAjC3h9cU6bMdzv/TFeQY+5m+Be7X+ERUu2rtt94z40daEnfCrKZtdIk4MzDMw2jCQHSSPXGUUutjMoJdNJhWZy+qXXYf3/XHuWzlIRqp1G7xVCj/8ZI/3YguZkaZMHoBirM5eDIEKdh2xSuOUypMcre6aDI/EdOkdVLL6GAjUaha3aNunbE87xxnoh3F6lTl22pi/uCWAvOxGMxI6nDLi40uEBkUkC/6o1Nt/EW+wxoUA3tCN9rmVBhVJC0+aCRptsCSNMxsOkYoprzCdpA/X+uLMrWKMlQRKkGDF46fXbDLOUlFJ1UD8OqrhurU6ikLPty2/jO8mDUAmaSSIrNEjHYIanJmJm+wO/uMeYdrAlQrJafT+PXokG4QEqP3ecjl7WtbGfyddmpqzMWZ1pliTJbUtyx6z1nfHY7HzPCf2T6yGsbr7l+kjnazcgkx4PfszAfYGPrhGUEUrDmpKT6nSLnufXHmOx0+G2ECieY+sQ12IJi1jtjxnMLc3F/zx2Ox1W3neTYSdTZfY/ri/M/4Se7fouOx2BM2CU9x74Oz55QOkDHY7GTOkoy2+GGZrssaWIt0Mdv6n747HY8djFVPZlr1201OY2pzud4398KweU+4/njsdjQOWSNufSdW+X2H6YL4f0+v88e47BjaWjYSrOdPfA7bf6cdjsKfeS1vahNFt/ePoGWB7XP3wz4r/AITfT/yGOx2K6PsP6fxPN7MBy7RRaLbfp/zgBPl98djschevrOenX1jLiCDwwYGxxTw047HYX/64gf2vfDqzWwgzPmx2OxvDw+FkqTYtqn+WOx2HHeUNvPckJrUwf/7E/wDIYrzpms8/vH9cdjsNXaNWWqOX64aIPwH/AP8AIv5ZlQPsLY7HYOpvCeDUHOkXOPcdjsPnLbcz/9k="/>
          <p:cNvSpPr>
            <a:spLocks noChangeAspect="1" noChangeArrowheads="1"/>
          </p:cNvSpPr>
          <p:nvPr/>
        </p:nvSpPr>
        <p:spPr bwMode="auto">
          <a:xfrm>
            <a:off x="0" y="-701675"/>
            <a:ext cx="2066925" cy="1552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" name="AutoShape 9" descr="data:image/jpeg;base64,/9j/4AAQSkZJRgABAQAAAQABAAD/2wCEAAkGBhMSERUUExQWFRUWGRoYGBgXGRwbIBsbHR0aHR0aGBodHCYgGBslHBkXIDAgIycpLCwsHSAxNTAqNSYrLCoBCQoKDgwOGg8PGi8kHyQvLywwKioqLCwqLCwsLywsLC0sLywsLCwsLCwsLCwsLCwsLCwsLCwsLCwsLCwsLCwpLP/AABEIAMMBAgMBIgACEQEDEQH/xAAcAAACAgMBAQAAAAAAAAAAAAAFBgQHAAEDAgj/xABEEAACAQEGAwUFBgMHBAEFAAABAhEDAAQFEiExBkFREyJhcYEyQpGhsQcUI1LB0WJy8BUkgpKisvElM0PhFhdTc8LS/8QAGgEAAgMBAQAAAAAAAAAAAAAAAwQBAgUABv/EADERAAICAQMDAgUCBgMBAAAAAAECABEDBBIhMUFREyIFYXGB8DKxQpHB0eHxFDOhI//aAAwDAQACEQMRAD8Aru73h2rOM7auQNT+Y+NnbEeI+yoqqvTZkEEAsTPQmRHWyDQu4asQZEuduXeOtna54Yr0qQSiqmCzRq2WRlZifejrp4WSygcSmQ8wTe8aqrTLujgkjWTBG0+Hr1tHwy/OxKl2YMMyEkz4g+INmU3JSGpZBBUd4jadQI21tyw7hZ7rDVVEZsqqSNc2oIj3dd9rU3KAYJQzcKJG+61CujGTA3PM/K3e53R3pPkbVCognUyGkz0EWab1wykFu1p0xMayQZE92OdhP3BKLKBUDqdCSMq6neTqdfDnYQyg8CccOVRbA157RdqVsq5Xd95G+pHLysFxy+Vz2IqaKQSgBMhczaN4/pZwrKrDl3iRy0G5E+lvN+p3RqLG8ZVI0p/mBAJAX166b25sgQixHdBp2zB2B/SO8gX9GAmoxNJ0B3iGAHs/Law03glfaMRA1P8AU2Y7vclroWSowIVG7GopjMBlJUHkVj1ANgIoE1GUA6GDA2O/xs0lVEXsORIV3dwRqSBuV52Ybg5d0BckEgem1peEcLVaugURzk8rPXDXBwu4JZsxPLkI5+dmUxXzKF93En4XhyoqwokDeNfjYqlM260aAFu607P7gBU4CCccuDVLtVVPbKyv8whgPUiPWwzhuqKpSopJz1rydehCmCORGgjlrZrpkFio3AE+u30tXuKUbxTvAF3qNS/v1RJCqUHa00bWVJzMWge6NSRpZXI4JBEYRT0MsVLtbut3sKwDHkqqVJfNTIRnqJkDuNDlI7rHMCDl5jyscFoL3J2VOXYW32At1tlq3LbZz7EW9CkOlvVsm0SZ4NIWG4zWqU0HZUzUdjAHIeLHkLFbaItMgifPOOYw14qPXvJeCcoCDSlTEwFE+3UYRvMZjzFmPgzE69ahWpdpTo3VJpU6lQxVdiTorFgOqzHgNQYcuKeDrv8AcWRVCJRLVoHvsqtGcnU6wfSLLPFODpUut07O756NK9NTqJUDApTq1CsjmNWHeBkGPGwh7WuW6rUUrhwteUr1Mlb8alWo0oOxNRHnqCBqsEa29jgW9K602B2qZe9IYDvZQZ0PtRPh0s1Xjhqrd79VoXXvirdkqg1mMq9KpFMhwpmCRuJI5zaP/b9cNQNZ1ft6ZqIquaeg0YDLl72v8UwbGCp3/Py4Fr7fn5U3w/hNTDhVNVi1N0RlPPPtkynXN3o6aWxr4ykMx71TfXbwB8B0tqtfe3vISSKVIZmztmytHskn2iBpGupO8WG4rifaXkalVTbQA77wdF8ramFVRaAiORzCwM6wT6x+otHqV8vKD4n/AN2jXm/0iNa1QnxqMfkoAtmGXPt6gWmDG7MRAVeZM6ny52OKAsyguTUxPQd75n97ZaQco0FMQNBPTx0tu2K2uxWeI8Aa6yosIE3wD+M/U2cMZr1ylamECUy4SmQxDNrrUaPcmABppZLwKqBfJP52+ps94O4rXpwUp1UAIY5WENoACZgmJtnZmC8ntG0wHKxUdYIufG/4YSrTDlQwJU5jI9+N40k2MCiWvdCamZWEowLeBAEkkaHrY1eOAbpWzEU8jHcqSDPrIsHvnDVa7ikqOGp05CysMJMyeu8TZMZ8WTgcH5xo6bNg94F11qON/ujVUK0RIQZcw5sd41+dly/8M3gxnAVZ1Ync+u48BYrcql6A1qqoA0UU9fjMfKxPHmKJQVmYmo0M251E6bZfIRYOIOrbRUX1LYsoDFj06RcqcJilSYmXIGZR4DXN5WFXzAVvQWkT2TFUaYmGA59Rv8bMt+quNACGiADzA3HqQdLK2KYk1O8ZxzP9Dw6WvlLcbesd+Coj5HU91qTMcudeiKazmSmqw6+6w0LdQNvDraMKhQhtDmiYGk84sXw7iRailTv/AF8rCajCnVKxKMJHhPTxBFiaXUMTsYcwXxT4ccA9UdLjLguLyZVe8By3Ppzsx3XiYEGQJHLa1a0KNXPKnUdOliV6aqRJXX+H9R1trrmmFdSw6fE1H3u787SrrjlCoN9Ntf3G1qjqXp571pt0vpOve0ja3O5MIHrmWSK5FYQWh2yKdw4Clpzf5vgbesK7NXvechQK41Yxr2NLUE8/KydVxOr2BKPBQiplGhkc/IiRp1sPp4yC7QS7O2cfylKYBk+VlsWFcZJuNvqdy9Iy3fhzDFvIqJRzgKqgRKArMvB1djOpI5TubPdKqGEqZHhavaF5WAQM2kkbEAxqIPjYtclNTWmSfMECPEjY2cCA8iCGQjrG3tBMSJ6TbFqg6SJ87Ly8PsxJLLB859Sd7bGB1EPdIYfAj1tOweZ3qN4jHbLQbnTqAd5tPQ/O00edohAbm7eXJgwJPTr4Wi327M6wDHkYss1cJrZtQw6GZ+Bm1gt94N8m3tBmI11o1Vp32vUq3u8lmpUKQBSnoQAuaFyiD3mjMQdLM3D15ptdwrsp2JzR7wWoCQf5gbKGKcPrTqve3DO60iiSfYgNJHiZj49bC8CvYbNBAgUVI5gimsg9DOlhbfdJ9YbTQhriPiAUMVWqpzKLsqkT3SHrQWnqrZT6my3iN2JIrMgH3bPRu6QTOdsytruFzEf4fC3vH6BapRaCVOa7uB+WrBU+lRR5ZrTMYr5AlNjJUak7kxE/CfjZ3T4tz89IDJlO25Cw9TSobgMZZmG58ydrK9aialSRlHLvEdd9SLEMSxfIoGp0kAbDxP7/AA62iYZWJZVBIJ20kfEMI9bPsQOIlVwpd7kRGqjwQA/SfrZ5N3W53VQBLuQXb0JjyH7myzw3WpveezqFmKCSNhOviZGlmviXvhB4z8P+bYXxTXDjDjP1mnpcBHvYSAlMkA9bZaelUQNRbLecmhsE+ebis3hv5m+ptcnDl8SrdwZUOoysAFBMe9tOvrransOeLyZ/O31Nnfh67zelMgLkqkg8/YEfMH0tqaxA689obRPtyj58Rru2JRUdAdxI8x6W843Na6VI9oD+vpYXe669oMvKZNpXDV9BzK3vf82xyle6euyYhV9/z+kI4PeG+5Xd3aDllm55dSonfYa89rSLxjwqLSNSnUyqwdHygzpzQEv47Wi37FFKJQAVshgBFJJGsKY8+VumIYG6UKDTMlQRzUwdD5AW0MBR33Cxx/ueT+IYjp8FMo5Y/WuxkmuEquhQyuYhSP5SST0Mk762QeKL2tOnSzzDvVBPNSr6R1GtmPCL+aV5AfTNv89/pZZ+0GkDc6TD/wC7U+ZmxfTBYCZelzlMgdIMo1mpOrKZBEg8mU2P4XUFaQTqAxAO/u6fW0fB7qj3SnKyVZQ3XKyMTHkcp9fGx3hvB9a9J4D0iIPVSdCPA/tYaD3g/Oel1mpTJpXXvQNf1m7vTylgPEfA270lOszY1Qw0K7CAfa/3H9LRKuhPLUzp421kozxkFrdpJ01t1pXYLmJEajQachYkyQR5b9ba7EtmnqJ+AtVutSCIEvtdVB7hOh2YgjxzbCPK0HhrNJyZTqC4ZQx2kCCdsoMbCeetjt9whnplQPaIBP8ADOvymwjFbnUo1wyGM4XXxV9QR0yv8haGxE8wuOiaMnsxDmIjlAIHoDt5Wsu6t2dFEGkZF6bxP1slXDDy4psV3gn46j62c6tCWUnQZpjxG1nlUVILQtWZVQk7Aa+VoOHX4/dxUeNdQAOR9n5RaDxDfCt3f+WBbje6rU7nSHPKgPwFqheOfMucnPHYRkWoCYkTEkW6A2SMYxZ6N5DDSaQYeOViHB9Cpt34a4vVlIcxlQMSeRkggn4fA270SV3CEGUXRjctTNMcjHwtyvVMGF6mDqRpudQbCLjxTTdoVIWSSzED5G068XoOe4wMKx0IJ5cvjapxsvUSSwIgTiXCLuqhGL567dkkuzAFhBYgn2RM67mBzsAufBtOlfQM0hnrKxAA/wDHSqKD13NmHi64msid2WkxIkDQPJ6a0116xaJdHzXwg6lezrZjyVqaq3xNG0UxMg7K6STfMNp0iIC89Y105nXrat+Jr+GqVD07o8+tnTHMYAp1KpOkkL5Dp5m1ZVquZxPWT621sKbFsxDMR0kNq4etlJ5ADz6WM3a4qsE91RJzH3ecz062D3WgGq+DiQfHmPD9xabjt9C3OrTYjOVAE85YagfE2GGoFjKItsAJyw3EZvi1JHfDgEDQkHQeoBizresTFOg9ZyfYJ1PysjYRhzNR7glkVao/wuJB8wSLdscvb1FFJZyOdD4GGIPlNvM5h6j2ZuYjtUrPNPiWuwDSdQDp42yxq63JAijK2igfLytlljs8Q3/IHiVpdx/eR4ufqbOlehVFa7miJKv39J7jCHzeED6WT8HujVr4qLvnYknQAAklieQAEzay7rcKt4rGmgNOgiyWIh6sRqR7qaiF8ZOuzudqltMvv3HgDvA+IVzJGgHONZt1wi7V6z5aI15sTAAP9crMmE4Ye1ZGBOQHRBvDR9IsQq3VLvW7ndeQD0IzSpjyMehtn9OKms3xkPuKe2vM8cJol2cow/FOhY6HyHQfWxvF0MA7KXBIJ0Ghk+FgnFlU02WoVUvoMqHVp2AXeT62jPhtWqyffmJGXMt1VoUDSBUaR2jxOkxsNdbSqWdw6TzuV8mQk5TfzkLGb9RaqBTJqODtSVnP+kGy1xWrG7AVKdVFLlgxTpuACQeYtcN7xG7XdafZhFUe5TyiJ/hFqg+0jGQ4SmDtJA8zP0C2axg8cQACh+JK4fqstBmRE7yqF7WqoMEBV0HM5I6Wbrtdr09NK80qdVj2TZUYwhn21aJZWEetgPCoojC3d6YbNkRzzGU90jpE/OzXcuK+2pOy0wcozQpmEkCTzZuZCiPG0CmJHg/2jWTKyvfkV9jc43W71FzF6z1XI1JCqNz7KAd31JPjYndblnVSymOu+lgaX38Rj94XLlkKqRMk6HNPXlZmuGLJkUgSApmPTU2dx/KZzcnmcr5cApUbg+yevh5254fRT8QnULB015fPa0PEuIFVAKjD8WoKawuY96ROUDVhyPlY5ceGUWk9LmFTvH82XUnfnOm1ikew+YRcYLDwYCxjiSjTamiFWL8ydFHUgak76fuLAsYxyka1OAAtIM7PVVpklMsUwMzeztAGoEibA3riHbLBV2UEA91VYgDQczrpB1FifA1CjfErXQK1OoxS8NVIP4izAgMZgAnfmeVkcWV3ej0m3qdHiwYA69fnGDg6+0Gae81XVs2ZhmEn3cxAjQRtZy+8I4RlIIJ0gyOY+Wtk+58LXhLxVZaQWnTq5aUES1PKusc/E8zZrr3bIFyqBLKWjrzJs3pvUGRlbpMQ9JFx6lNI6cjpbrekFS70wNY7MH4gG3jEKVZqWSmQrswUMRMAtqY6xNvGC3J8rIWBTO+U8yVbmPdEgxBsTPnOJ1WusNiwB0Zr58T1jOFdujZSBUpNKE7ajVT4EfQWQmwl+1qUoZIAOVgQdNo/MAeY0ta1CnAc7SxP0FhXEGCJemVkqGnVQHK6w2h3VlnvDbmCOtnMWbaaPSLZMQPMriqxoGHMnkFaPidwPK0yi97UBko5BuDzPiMzSfOLeMWwk3OsEzLVvL6qeSzsQDMEnzjlbeF8J1r07Zr0QwCl1akQRmGgVi5kzO4G21pbW4w20CUTA5FiH8I4lrgRXlgfBZ+R+tp2IX6mgrVAQKlZEp005hVEH0GZzO21lmngdG7VaRN4rUzVk0nfIFfKVBAA1E5lIncGxfGeGKlWvmBlGABYHveIgnX0+Fk/+fpvUCOSv1FCMejlC3VxR4hv5qAD/wAdP/U3M+Nla+VJgEwXM+YGsfKzpjmFMG7PIUUDSRv+9kvELmwvAWRqJp/zAzlPnJFth3VkBQ2PlECDu5hG63DIQsyj96m/Q9PjoehHjYfxSr1LxTuxVc6Sxcc5WQI90xqRzsTSvF3bukhpAHNHII+B0PztEutyWgIqd4spLMx1Om5Pnztna7P6abB1Mf0eGzvPb94Yw6+Ld2RSYU3dsx6kt9YsKNwaje2okkjN3C28EdfX5W63+kKl0opUksaYYEblTmMx6LPraJUxSpeb3SzEFioSQI0URJ6nxtiqOpjLGtwI5PQ/vLEo39wqjONANgPlbLSaGB0wqjKNABt4eVstmErcuFMoTDh/eR/Ofra6eHb9SotUetUVB2eUF2j0E+VqbGJv2uUzlLNogAkSegFrD4eut2pUHqV6SllgozjMWB2Ime9yMfC2vqFDDmV37bhpeM7pTvbulYVMyCAilzmAAIgbeyDNt4ti1a8t2iXdqS5SM9VgDqZBFMamDtMedlapxIr1lc0+yHfWFO+gIOwgET8DbKHEoZ4IKjbRjt1jY2AuLb2izZfA/rCuHXmnd3dmftKz6Z3GY6Ge6IhRMaD524Vb9UZiFaASBPWdNI87c77UpBGrDU9xU5g5uvOQQdPLrbglcUqQcg52I0J8eYjTysUNcXIY8mTLxiX3cEsQxgxPXqfDnat8RxE16+Y9bTOKMXLtlnXc/oLDcOuk1IPISbML0sxrBj2895Yf2b3hatGvdnMZ4K+vd+GYL8bRbnj1S4V2gZW1Qg8hOu/PQa2B8KYiKNZZJC5zScj8lT2TPg6g2csdwn72jVI/HpHs6wHUbOOoYazZY0rm+hl83ZvH7TdDHKdXUkljMzA18APpY3g1RgcyldNwT9LIDYLVppnI7gaMw1E9PA2n4ZijDnZpWrvFaHUR/wAYuyJWudWMwW8I0HxDTPiNSPECz/TPec9f0tW2EY0rpFWCPdO4zLqDHI/vYnR4lYbMYswHDHmTe3icaP2cOlSqwcEGpmUEkCpTaC1N41GoGoG/UbHOG8AW73ioo1y0qUE7jM1YkT6L8LRk4ncf+7RMO4hb7zXadW7LfaAp0+M2quJF5WNZNU+Ue89I/bC3JkBsB/8AkRO5HlaHeeJ8gLZgoUEkkTHjA38udjDiLlweIcxJQoBOhBlcrANpvCnR/KyVT4yHbPS9jvFnceyECyzqOrkjTrpZQ4gxYnv15rV2Khc3use8KaxAVaa5S0e0zHkALcMPxepSekxIKksGkDVWK6ajbNAtm6glm5H0jCHaOJYtfjHtk/u9NjT1HaO2VNN4IBNVusd0H3rDaeMkGQ0RZSwnjdr24u4CIUUhFAhXKz3VIgJ3RI5bggb2LHD2MH67izeJ+KMWycGSr5xJdLtWFWuXr3hyxVQsFBEooYmJ1OsHWNoNjnC/2jYdfKqouelVfVUqiM2hEBgSCYB7unrZcxXhNa1LMNKqxlbSQQSVInSQTz3BIkaEAMJ4TUDPU7RLwJ1kLkYz+JTyga6yJ2+Fh9+IdMi7eesYvtovyXo3a7XcrUrpVJOQglNAuUxoCSRp/DZ8uVYimofeBm8+dkbhrg+ndiKgfPpIEbkCAxO5K94AcpPhZvut7m3mPiup9Vwo/hmzhwEY78wlebslVcrCR9PEHlatOPuCO6KqEkJvpqB4+vMWswOANDby9ORrz+fnZfRfEs2kb2m17r2/3FcumTJ169jKNvOIEXd3/wDIsH+aSBIHz8DPW3XAuDq98dKl5LZTBFPqvIseQPSzFxFwr2DuQuakxzoPyn3k8tvhaPiPGVarTNIUjQVhBamDBERGbcachb1GfVpqNr4+4+4+UFo6w2Mgv5Q1h/DYq1HYa5Nm0jQEAdMoWBA0slcT4F9yvF3vFPWi5K6H2SIMA9CDI8jbrh3E14uuHrRJim6xMajcFJ6WSaz1Hc5JI0MDbzjafGw8SV3jObWDP7dtV/4f8y87ve3KKRMEAjyi2rJVxvtUUkGbZV5eAtls44RcijEG4KVvCuZaGOg1nU6COtn44hRrJVUMy9iutJoSWAYnqTlgzA031tX5q1O1IE5wxIUd3nplI3JFrFfE6VRzTu1xq3iv3e0cpCZwoBLmREey0kDVptr5ASRE2QFaize8BLOzhpUKCh67EEDofETaZ/ZJ7PMol41Xx6D9LOlejTdctYrQvAAFSiXUFWOoKmYdCIIIPhvYFj7/AHVgQSARlc76ESseII36GwyxJqIFHujAt5qJQpEp3qkhsp5abkdfCwinfbxW0UZ2PvRCrznpYthCUryzZc1RxBIyn+vmBZt/senRoqHim76LnjcciMxkW4sF7cwgXaOZV1S4ikc7nORr/M37DrY3w3hJydowM1T05b87Fv7JWoGpOFJDFg4zEAEnQDdAIIg2Ik5FUHLCg+Ef0Lc2S+Ib1KBiHSoqL0ab6JVXKT+XN7LejAH42sHBa1YjOATebsOyvFKNatNR/qYDUdQdLJPFl3CVaBAOqQZ5wBt87WNh+H1KtGneqM/eqCqGXbt6Y1WOrgbddR0tXKeAYyq2KkLFrlFMXqiDWupALID3kAnQncpMid159bBK1CmSDRPcYZgCZyg8ieZG1rIwK8JWHb3YZRUJ7e7/AMXvOg91vzLz333CYrwnSrO63NwqgkVKe2Qk6snVJ5cuVhpko0fz6/P94nnwFeR+fT5RSpVTRPvDY6ag+Y5+djdPFTAaBO+n7crCE4evCM6K7TTYgaDKDoQSSdJnS0b+2obLV/7mxYEEH+aNDy1swG8QFEiPK4znSCQ3idx4E7gWh3MrnqsTuyga9EXT/UbJ1bHiu6+ttYfjM1HImG1M9VhZHpp6Cxg7TgDUstqI/DmoAaphASRMAEwYg6H69LEK2B01HffeNdMp+Jst4Zf6lW6MquFy1AFJE7jMy+Rjl1twrUr40t26q2YghAFAGUSVWIA0PxOutl21Lg0DNPTaLHlQOZH4mwn8Qd3/ALVeVb84NM1Sx8cwA8gBap71jNVkNNjuST4EtmI8NQPha5+HLo1a7MC2YU5VMx1aFIheupA+Vlun9mQakWqhFc1nfLm1NOO4jETkk5mMAnYaHa4zpfukHAysVUcQFgOEmmlGoPaBFX/NoIPhpNnVsYPWwnG3NMieSgtACjUnRVEhVAgASTAEkmbDRfhLKza8rWDnqJn5b3kGNaY5A1OluFTGVadfhZVFTMQASSYOvjsAPKP6Fu93qjtFDMFUgkudgAYPztDEwdGNt0xipRUkQ9M65Tpr4H3TA8rFsExhK6Z0J0MFTup6H9DzsFTD1qUooVBUggRoD46TE+thvD1Cvdb4FalUFOouVyVIC/lZtIAB0nxNsnVacZQWA5m7oMzY/Y3SWbc76B42nrVzGys96CsV6Cdemn7ixa6XvQTbzr4ys1cuEH3LJ2JXEVkKnUEfA9bI1/u34boRBGnrZ3pXmT8vSyXxLeAt8SllJDlSY6ftpZ3ROd237zK1OIgbvES8XH/TSGHfln8lzRPqST6W4/ZrhTVRUOUkABS3IeHn4WNVsNe+GqgIU1MtJS2wLOJgeA5Dys+X26UcOui0aQ1VcqDmT71RvEnUn9rehDf/ADIgdJj9Z68xeGH0l0zbabLy9LZZaHElL+M+PXxtlldr+J6b0NIO8V77e8t4pFQCA8EDcyZ08d7XBcr9d7ylM0WR2UsmUtCGe9JBgBw4EmJg+FqQpU3qXkACQWLeUHUnoB1sz3epWeuwuqZiKgN4XLAZSILDXQRM7HnbTYVVTzAIM7/aTjoTFLw2jKVorAMiaYAYTzghhPX1tI444arXCtImpc70D3RrkaATpBykbiNxI5WUrhhRv9/WjTX8MNBIGi0lPeY9JljrzMW+ors1KtTClVZQPZIBiNBYx2lqPiUo1YlG8P4U9zCsr94NJAJhgwGUnqPTX4Wf+JeJqNC6rVqDMHjKo0nSd+QEybAeMcEajiiKi/gVFV8kHKMiOoUEbLmCtl622b4t6rdkEQLSJpUswzLm98kNuMwAjpmjrbM1eENkUntz9oLGzJuvmxEvBcWD1Kz06jOCIFNtW3kGTEKJIG/ptY1QuwTKXeRHvTM9DOvpaRiWB3OlXW9AimSWzU0ICkaBnzGQMpPLQkjmbDb5xCr6U7q1Y8j3oMkICTMAFiBz3ixmpj7YRMDcEj+c84xg7XwUnp96BA1E5p6eQB9bN3DVenSo0g7f9rKQYUguDACH2iZnlrpHilYjjFahTpUu0y5UbOyIocF2lgjHZcoQDpB62MUMVFK70zdwy5FAl3znMZllkSsztNq5LK0DGaXCTuu/tUdOIBSpVkvNM9nUaO0QDR4jcTo/j9bIVDGmo4mtSYpVjBPKCdSfLQnytz/+R1L1RbtNTTBVgN99SI3PP0sCN4aqDSfSqjFZ16aN6jQ2hEb+P7xJ2DGl6RkxTGad6dwIAZnVXLMAIIykxspEGDI1stUcAKVGFT3RJ8jsy9RsfKxJbuq0e6O9Ob0OWD9RYph2D1ay5jTquilj3ADA39pjAGkhRO/KbEU7RQg/TY9IEvFzBOXfofTe2sPu+Q7biMsSYJB08ZH6WZ8Nw273pj93qOHSAadcBSYGuQg96J6Cwa/Hs7yViSmUx5Mv/u1txuoP02XqJYNfDEo0BRChiolx1Y7n6D0sqXLg2ve3MtVp3aT+GHMMeYHQaa2bKuMIl4KsR3jOvjqPkbTL9xBTo0iwbQaKBqST0HMzbO9VlYz0aYguMKvSSTg9O73bKIUgAL4RyAt888Q4lePvNema1RlWs49tonMY5wNPpa48fxl0u5dhLwO5OssYSl/MTEx49LArtwu91yaGrUD9uSFle2bQuQSAQg0VSwEyxnYM6dwLLQGZWqgYMqYazUaQGZiaYYliWJ1nc6+Q8LLtW6MH7WM1OCTB6GIPTkCeU2sd07N1kRFFeYMZSDBIgTEzGk2CUsFU3UvEKKrMOpRoUr66CzSNcwcoIc3F83z8OjVgS2ZFA2BGogeA0nnbtfKRSjSdPbUhwPPR1PgY+dot1AF1NRhIpVyyL1ZtFB/hkgnwWxzBcOWq9JHbPlJ7QxodMxC8yNCJ5+VpY8XLEcAiS6vDtNmVkLUqjrmDqSJJMQ3I6kaQR4W6X3iepTY0Eq56ivRSM0NqKzPkD6BiUprMaTyLTZkv90SqndOVoBHh3UaP66WC8QYijr2hp03XNBDIrQwJWRI30my2N2PJjasFWp7w+/0LzVVqpvNCqFiKpzZgdRLvuNdCW0m0lb+1QhQxNQrmVKcAU1J7lSu7sAA0HKo1I6TaHTutOmAO/LspMuSACCQoB0yysRZcxLB2pGpVe8KxZURezLqVZPYFQMIYZNCZNuCY8hthZ+cOmpZVoGhLNwavWamrVKeRy2VlzK0R7wIOqnlz1tG4luj9olWkmeoAVA0gE6hnJI7og6cyQNJkVTh4qOWVr1VTvBQoOcGdjnB26WYrt9m17qpnoXwnXXM7TMDlFlm0WPC4dmq/5Qr6g5U5F+SJHumF3qne6VSoGilUDy4IQEE8h7TEzt8hYrxxxDFJnPttInrI5WTku+JITkvAYgxBdfo0W93jijE6IArUFcbZjTBHkWGnpZ84txHMAuVk/TxIFzX8NNvZX6C2Warnxa5poTQpSVU+wOg8LbtQlr6RgE1Fqqp7RbrR9p2z1qm3dBmD0Ubx1y87O+E4lTo/hUfaJGZubHqf60sgm9mkrP8A+SqxY+U6D1Mt8OlpV2vxu93esT+Iwyp4E8/SxMibhMl2P6RH/GsQqAqFkU2BVnSJLHqfgAT4m037H8UrVWr1a8w+VUXkoXM0AdBmsD4S4gF6uwJjMO648Rz9RBs54HUGcMNMiwwAgGT7WnPkbLBjjO2uRDYHonG04/azjVSgKJSrTpqASQ+YliCIhV0Ox3tWfDy1KlTOalV0jR1yKCDM9WHMcjrZx4qqUb89OoVNQqxywfdzkTEwwBk+VlbGMPvNzK1EYMrMyikoAUUg3deRzlp8jHUWYdlZjXUyzGuJyvU16xEByqqA4KkqokLC9NDrE8zJNg1+atQvDMrMqmZE91xoduWoBjwFmR78lBc1WmtNszUy6DQgiQ3iDBmOYtl5w7NQZpDd0tJByncgr1kfO0K9dekHuY+4wThF4Zazj2mZcwJ13Ak676a+lpuIVylM5gJ0mNtdJHhvYMlEqi1FIzpA0OvTX0NvVO8/hFKh0c5Qfyzn1+NrFbM4HtCVzqi70zWEZs4GU9TAMjpOawzFXAqLWp+0rSSNJAMj5SLdsNuz3lqV2WGdySZ2IHeJJGwGUnaz7wp9kdOarXqtnCuyKlMkARGrMdTzEQNpm0gAcmSqG7Er68YhsV00I9DrB8iBa0+DMTrVLunZ0lVCp7xfXzjLvM/CwbH/ALN7kWTsry1IsO4aneRoMEToVI9bGeHMMrXOmVqqoCAAOplSANGGnPeDB1sHLt28R3CpBoxK4uxqtdqNXujtar5DVG6rqY/m0MHlJsLv+E32jRp166QXQFXDAkqYIzgbHa0Ti3GTWZaC6sakEnmSdJ9TYz9onFbGqaCxkoKqk9WEbdOY8jZkKaHEHk5M1hON9tSWneZV6QCpWAk5QNBUHvRyI123sa4aw8Vrwx+8JVNPLlAkQTMuQwEwNBE72EX9aYFErpnp528jov1+VoVHCOzqkzKMkk+pB+osuyhgSOJOPVMjbT0jlxFiNOnUyUSK1ZWcK0StF8hOonv1CBEnRQfQ1LVx68vXLNXqliwM52H0IgeFnfhiDTeoxlqNTI5/MrI2Qnylx5Belk/BeH6l6rVQm6IXPpAgdSSRztfEq47vsJd2ZyK7yx8Wr5aWbMxc6knUkFEmeuptJxGtN1FNB0+qk/ME2HYtQLOysSiAUpLCIlI0XfUqRFjXDKrXmmi6gBhm3afaPnvoPCw2YhAYi6WxHe4q17qpujzqwvQVwQPz5Qyxy1Ei02/XnsryrLAApBzHVlyT/mexjiDhOpRV2kFDU7Q+B7pg/CyvQrZ3AbvZqYpx/jA/QWqG3yrD01owvWx41KlKCB21SnTU8oNNAfLvRNt0sKcpAGYNUBTcAsDJOonTrlNlXh+5M9a6KpFVTeRCkbaAMHHIgUyenxtdFXDqi1Uyv2dFIJUDViYB7zaIiiDprJPhYeoyekQojOnwq/LRNxy8UVZLuHY1UCZiwAVtA4Ka6iGZZ5mwHiC5MabzMF59Dmj9LN/ExDFXoqGejKldSSorBGVp1nKWM8jbWOYIMjgbFVZSZmP30j4c7CXOEIuMtpA6kp18ef8AMS+CqeSlJp9pDMhUblZ7pU/mUwR4Ei1n4IrLrTEZoYqdNxmHkdY+NqywrERTKFRKu9Rj5GY+QFrHut5qiojiGRqaxHPcgnxibE+JnfhHPIP8x+CB+Gsd7J5H/ole8aUvu9W8xoS3aJ4AgMB8SR6WSkvtWq7VQ5UaH28oJA8xJ3+drD+2C5Oxo1QNKisjeaGRPmG+Vq8uNzIQEqBIMMeQH6zEWa0jh8Kt3lDaOwPmONwxSqaVMl21Rd/IWy03DrmvY0/w29hdz4De2WUZxZjgfiIFRjeLzl5Bj9bEceuNWs4p0kZlpiJA0zc9dvD0t54bCo71G/MfqbPWHUHq6mVU+wI58vTys+77CPlMV22txFXhLA7zdKheoEp0mEMXqKPIgTJM/U2Zcd4me73Kr2X/AHKpFIEbgGSzAczGg6TZI4pu17oViLxJmch90j+CzTwXcXrmkagBAByk/I+egtTIAayNGMOM5HBgdKhTs7u2hNFVOv5l/wDdplHiE0qJo13b8NSBTiZ0ze1Pcj1mfC0r7TMDahe7saak5qcCASe4xH+0qPS0fh7hmtXvXb3lITNmyNuxGwIGy7TMTtztGQoBub6x1dO+U+0QkOGK96uaC8OEYgMi9mWbXYORGXQzzI52j4Rw5id3PZuhqUcpCgOhA5jQnbwi1lKCqlmOv62rf7Q+Kat0q06dMDMyF3dgCSCSoCyDAEE6eAtn4dRkyvsUCOPo8ONLJP72YIveCXqkHqVKD0wCd1OXlz2jSwjEHV+7se6w6Hy6b2s7iXG4w2ga7MjlKb1FGmZmT2CDykzHhaoalUMi66wVHmDpbR0ztkBLDoamXn0/pMDfWMXB2OJcL9Qq1QSgVlYjcBiwkeW/xtZFfi2iDWd7/SRM+ZBSAJZSNIBmWMaiNDOw3qvAsMW9ulNmKwSHIEkIql9B19oWccOwq6uShumWlI1qK4ZhPJyZ/wAsWnKqnrDYWI/SJy4cvNCt94qXioz0RmqOrHUb67iHM7i3HAPtJrUCezDXm6gwUq6ug3yzs8dfiBYzxJ9jNOnQqXi71amVUZ2oSGzBQTAfSduYJ8ZshYxxh2l1oBESkyB6RFMZRlAXK0fmgsCefOxRiH1lC/PH3j5dcJwS+1ErUHa71lYVMrNCs2jQQ0xr0I2tWXFBIrVQd2f9Z+kWH3W/QIKgjrsflv6253m8mo0nyH9czYwBlOO0bb1fATQpjZqVP0hmMfM2ZKNDNTUHdMoYdcw39TE2K/ZxwjdadKnVvuQ1PcVzoNS23Nhv0FvfGNzWleg9DRCYgbSwXTyjlZR+nEHkU2CIq4dUYUMTqKMoNOlAH5lZln6m0Dg/if7neXpFBNWqg7QyckTuoEtqRoPGx41VNzvoAgGrTpxzENJHjq1kfCq3/UVY7rVDeqkH9LStOGv8qqjCkrtlj8TVXqVspJb2TLaSYUgAchGaLduGbx2WIXcjZnKH/ErAfOwy7FszEySMsnxIEfNhadhtItfLrl3FZW/yyT8jZV2JHuPaJn9XHmWZj1SkEqCpswAOhMyOnoT6WoS/1moXoINSlQEHqCTv4EZTa/8AELktU5WmNDpyI/cE2p77YMH+7XqlUVYVwP8ATGh67H4WT0OTflYeY/qEU4h5H7TfCl6o3ZqlaoJQPUbTdcxbUQfykgWZ8W+0e6GEFRKlMZAQgJDTsoQ9+NBI1352riis0Kh5PQD/AOIEqflUWy2afZXtBPssGkb6EnTx0FtX01cm4ricoan0FheFIzCoKjVzVUI7AEBYOd2JbWGZpGg0PrbimMrVurltOyZ1k9FVnHroJtlwxdENUKViZbXQMACWA5o2sRsQR4BM4txWLlTp0pDE3g3gwQS5ZUYiepcAdAT0tmBPVazNOyo4i1cVLU6aHTLJbyUUwB6tqfI2sH7N+I1cfdnPf1elPMQsr5gy3qelq8ap2bwNAzAT/MC0fFvlbjfsEvPcqpTqQ8KjKG1bopHPys9mwrnQo0znf0su4d5av2lUDUuAdO8EcP17pBWR/mBtV9G8jPTUbCBazeCC73arcLxrUoTTbnKODBB5gSRPgLVBUqGkwndXIPoYP0stoVKbsJ/hPH0MYyU1P5luXSkOzTT3R9Lat4w+9g0qZkaop+Qtll2U3LgcSr7tURB3tSWMDrrz8LOFzxB6iFFJzQr1WRmDLTzBcirTRnzMSIHdJnQxNoNH7PTQV7xfKoVVk5EGY6nRQdACSQOdoN8xEZVFM5s7PVGRB2S5VIysDDVKigCWZeYyiNTtLtc+amcqgtcYBc6dS716N4LFwyOAZBpBk7iLTdQ1MqAJGoOms5rdMMruiqtKFCKEDHeBz87AcHxIKqrUzHtWZ0BdHZRJH4iyHZyysYAOhGmtpl74ou93klmqMGyzTWVBiYDGATHSyuoXIWoDiem+HrpET1HI3d7jXRpFzNR2c/162l1MUpUNMuvT97INPG6z1KoAanSVdKzBshZsuRSVEd7MBBPOToDaDeMSNJaLirNQPVWqZWEPdGVUUntO7mObUd47EWAuhZ/1GMZ/iGAcLyPA4EZL3xs94l6LKKdEv2pgMSCkUzTQxnBqEzBnuyYGtvdbHBXFKmKSV6lIFRVq0gHLpkDtTPepwGLSZ5aCdSmLWZbvdzSvKK5rOI7IIM8U+8CEM5ZUFiAddJAtYeBYFVpU2NaqxLsWCkmFGuUKuw06Ab2afFhwp0/vPP59W7cn+XaLHE/Dd/vtbMzUsg0VA+3iRESfP1O9oN2+zS+GmRCZp0Gcdd+mxs/OHmKSSeraD+vM2h1KF6fd2A6DT6WEmVwoAoCZr5mY20TKPCN/uldaq0KjAAM2QkgkaspZDIBGk9DYpdL0KdRioqL3tFzZ5B2DLJnxGu1pFDFu/VprUYOhyhpMEjfY9dIsWoX2XBdMzgd5agBYHmQ0SwggjNOljtkNciExZSODGDCcfqFRT7GqubSSMyAHcr0091rUfxDwxVuz1KboyiWekSQcyAkT3ZExlMcotcNz4j7K7OSc340Kp2AIUgDoNSYt6r42yVnyJScDs82dA0irAJ9JMjTS1MWoINEcRlxwDKCp0Gy5oOWYnlO8fC0m7VhSh9C/ujfL/EfHp8bXDfuArirVaTPUpo+VzkygApmIK5p2DRqfZ3M62A3L7JECu7XgVA+lE00zEqBLMFLAZ4gDvZQTM7WZGoQi7grriKAvV57EXos2QVOzB5TlJPygetnjgA3i/ms7AlKb0nJInUK4IHpB+FmnCluP3FLq11L0+asYYZTMkqfakEmDubFf7Yu91u/91o5KdJSwFMwNYktPtnQTOtl8mdCpB6wqAt9Ijcd0VpXdEQa1Hao/iYgf7bIlzoL/AGkgYd0uCQddwDZ549rf3m65hoQgaDp3lRj8Mx+dkq6p/wBVQSNKgAM8o01tbFwh+hlhyw+0uPDcBUiozGAcukdP+LQMEakuJ0gCSIfLI97KY/W0rGbyxPZUyvdXMxHiJjz2sG4ewpLzfgtRmApjOMpyksCIAO4gnl0tnn/rJY9oowrNQHeWbWvqq4zaCCddP+TZZ+0XB/vl1mQchlQBqs6EE7/0Ys31sOpuO+J0jc7WXb1XoU5KhwEUO8voANQIJ3PIGLZ+EthAImyipkFc/wBIo3jhGlDdmUoURRg9q0FcwMjvGY9kz4C1Z3fhyveb0OzHagEZqiiF8xMb+VrxuF2S9fj3pG/FjIMzABR7IYAgHr62ZcNuwp04XaTtHXw3s6fiXp2AOYo+l2HrEfCeHKlWA7gFWYsok6GoHbUxvEHSNTb3xTwaKk5CFJBJDHQsatGoTMaaUiOckizRQwtVqF6ZaSNzsB0AgWX+PuKvulM06AU16gJ1EhR1I6nYDzNlE1OR8o2dYw/poPl8+sqzizD+zoip7y1ysg6GKa7ctCpFnv7OeLe0u/ZZ6gKLlIRS5AJJBEAkTMeY8RZbv1yfEkN3oLojp3tkVcikux5mS4jc2aMCxy6YeBc7qULU4ao7b1GkBpI0zeE90QLahYlAD+q7+krs3ZAyV0r/AB9YO4t47r4fUpdlTqBTlMVkKhiFg7jpaq70WZC51k/Pc2vHHOI7reXajeAr0KrKi6QUOUEEnk2YNB5acrKl/wDsvdR2aB6qEyjoJ0n34GhiziMo+sBqy6cuPz5zrgV1qm60DB1pUz/pFtWsS43VkpIoVgFVREHSABFssiz8niVGXiKvEz9vdaiKQGUhwCAZyHNAnSTG+vlarql0YvTZyiFizhVhMwBOTL7KatzzSeeos7m9ST5mypfHqUrwSjlagYVJLBQUXkpIMNMDxgWd03HtiOJ7JE5HD6tFhSeh2lUQ6MxTMrSSRlRyConNkY6kToJB9YfSUAmpdleCWNUhmp5srZQUpMVnNHIjVu7G3Ghe7tTU1XpmnWPtohIZSxfvUgxy04AEqytIIgrOk9rlS7crd6va1aKFly08rO+hZ2DdyV3YGYCnVo0djIPEhpf6xQVPvyljlFQEVCAqkBaQp5MjKO60AATEezNo2IXVO0K0qTHJ3QveI1GrAcp03OkARZovN6WugW9p2VWQ3bhSjMhCgkrTUjQlTqIjXNYxg+BLRzfd6jd0w0gjXcEow0kQRpqDNg5MmwXOLULMW+HEqqDSqqiplLKDdxVKgAu7K2RmV8ypvIMnTazVWx1sxZcubIWzdpMt3YXLlBkyTlIUxG0mCisr5RWpiVYMr0+6Qw2IHL0PpaXd8GuAGYohjWapJj/OYFk31CMKcQRcN2uB7rxAK1VgpmkDqopmQw1BYAywzTKSSpje0rGOITRul5qlCHy5UhSozGQrHNqSCZ5W5Yz9omH3UFUdajD3KIkfEd0fG1fY/wAX1cSEIAiJqKc7nqTsT9JtZd2TnbQlTf0grAsZanIZe0XnHtDx8fGzbiGMF1pVVOYJpm5lOhPONfKwK43JcwqKIygMQfy6BgR1AM+lmOpwy1MM6a0nPeX8rdR4GCP6FiZCtypILSFiuIKqn8sgmOTQFMj0XXxFueI8QkFHEgVFX9YHqptw4huo/u7agVoD+I0g+GgE+QsUu+Aq9xp06giqBmDAbDWAT0yxYY2gAmGysKm8Uxg16BB7z5e6T0OhEeRsz1ccpUaANPvZEFMJ7MMT1GgWY15AWSsP/u57OsUdav8A26g5ED2II0/exKlcEelVIYzlOvjH72pkQVXaLFiDxOoqMK1UBpLFainKVGZpnKDrlMEeM2N4DUz3SqpHeYbfzjQf5rLd2v3asjt7bqsAcgDInx11s04AoDoDtlB9RP7n4WDlHEZHtM4cSXWm9VRV7qjsmnpCIp218LVdXugGJZBA/FQfNRa0OLak3pF3zMkg81Kr+1kDBuG7xVvPbkEUUZS1ap3VnSAGPttOgCybM4rF2e0YSq+8daV9Sne61IN3aZQNpuSo08BM2gXS9vTvIqKYZGf1BY/pFgN8vf8A1C8lTo9RiPETHwO9pBvpLNroP1g/Wwzj/aJ5eHJHmW5jWJql2N/zt3aQyU50zHT4k/S1ZcLYpeMRf7sQcmdq14cH2gD3Un3ROUehPK3fGr/UN1p3ckwsMV/ibUCOcA7eNi/COL3PC6BR2zXioc1WJMRoE0BkLqNtybJ7NmMkC27f3mimdiQL4Ff6/PnLGuNJGpZAQygBYjQRpblWqClAqVURNlzELPqTHTQWrr/6x3agWWnQcAnNO8k89WBtu+cS/fwpb2T7OkfKTHxNkF0OW7cUJbLqFWypuMnFX2j3e7Jlola9Y6KEMqv8TsNI8BqfDey9gV8RXereaQvDuoMuJgzrodOnlFgn9kJm0GgNu14xBkYMIIgiOWm3rqLaWHCuIezr5ma+csZB4s45rsOxoIt3owe7TEE6kHbQA+GvjYJw5h9RapcLmYkU1HiyMT66W3iqdquadVOo6A8x672PcIRK5vdLOT5Iy/8A7WdNKhofWcud9yse06nDXamWZDTPaB8pBEAADWdepsxYHjlVG/DY5V3nUa8vK3LEsUARgV0fRfOJ18wDaDd70KaN/mPwssCxEJnztlyHJ0uWBd8eqMisYlgDt1E2yyvg+Ig3eiZ3pof9I8LZYR331MYANRAa/wAMfM2710FRdTDQQCBJ13EQZBsLyQzR1OvrysQud6A0tp1XSZDcGxNHDalQsa1N2WFacozMVgFcqkLBGg1AEbameFxw9XNSlTqCma+ankZA9QjLnE1QAQCwUEKACdwBrZluN+JKiQBOpPTwGknwkWJfcqdUyQCQdGG/mDbv+Qw/UIRMtdYu4TwlfGppSVqBSnTaO0UyjVCzCZTujujmBBEzIBbcA4SvVAr2lcNSWctJJymRBbXqZaNY2GlvD3J6dNvxSE1LFo2iIJ000kTrPOyrfvtOahUIuxLxpLmU9Ae8R6rarucorHGAxfpHbH75SutJqtUwo2HNjyVRzJtSfEHEFe+MWckID3aY9lR5cz4m3XiDGLxe37Su5boNlXwVRoLdcHuish01tbDhGIWeTJCBeYtxBsQwep2VYTt+ltXu65XIO1vd4uzBUbpp8P8AmzRNiSZYdypBWnQgqfgRBFmbCb6oofw5dZ8NDPw+dkG54n+FTPWFPrz+XzsR4XvxqXe8od1ZwP8AEv7iyGXHYioUi4fv+J0gEpikKiqAyiAcoGxkzaE3FiBnC0xmACtn7xEjSF0A06zbd5qpQyr7zD4ADT6WSsev2S8rUP5QG8R49bRjxhpwBaHceuyGmlempIV1dlGo5jMOgk6g7Wj4Ri5BJXvSTp4Rb3g17CMaTd6lUBgHbXceotGw/BWoXh6epTdD1U7eu49LFA42mVoVzJvDtMVL6IVlQyQGEQOceAM2dLwVXI1PYNkbw6Hyn62GYYSuTMIlWGvXTUdBANpeCr3qxcfhgg+Z6fQ2WyUefEuMhsQvcsFS81KVa8CQqBQh0zFS3eb+GI8/LeueM+ODfr9TpUzlulFgtJV0DRoakeOoXovmbPda9swgmGqmPKmCM0dAfZ9TamEpxeEjra+nBZizfaMI99IbxIkXqsyrp2jAeU6fpYncsLfvVaohRBZfH3UPQnpyE2lJdMtZqhE6K482RTPzNiGMY+96NOmlJKFFYETu50LMYGnn4ybWZjwAPvOA3HmDrreiA1apvMIOrnmPBZn/AIsp3+sUqGTJI+dmni2kEvBpIZShCiOZ0zHTmSTZP4jXvA+Vr4VB58zmNHb+XOeKd8B4A3GnXQj9bMPCl4lBTnXdfjr8P1suOZonzBsbwml+GGBgqSQf36ixnX21Bt0jNemPZEKYYsdvIfrYLeeJV1V1yzr5N+3L1tPoX0GWPqP2su8RLTc5k9R+tl0QXRlFF9ZyavLZlOhBFjdyrgU0cbSs/GPo1lC5Xo0agaAy8wduliN1rnI6KZMgqLHdJYpUfq9bM4G4WW/0wP8AcbLnEGKZaLZTqe7/AF6W1RxeKZJ9owLKVasahb8oM+thY8XPM4LLNwJf7rQ//FT/ANotu3bh+kful30/8VP/AGC2WXbqZpiqge84fTznTmeZ/e3lMPp9Pmf3tq2WKCamcQIWuVyTp8z+9j+H0R/RNt2ywMhMEQLi7xsS9ZabE5AgIWSBJnUgHU+dlL+yaU+z/qb97ZbLM4T7RHkA2wrecJpGmO78z+9veCYZTAbu/M/vbVstxJozq4kXEcIpFj3fm372mUMJpG7CV68z4+NstlrEnaJDgUJl2wql2a933h7zdfOxTg3D6a9tC75Z1P8AF423bLDyE7TBkCjO2MXFGraidep/ey7jWE0idV6e83Tztq2W7GTxJQDiELhhlPs07uwEan97MdG5pKGNQp5nwP1tlstXKTAsBc9fdwams8jud+u9i1/uqilTUCATJ1OpJ3NstlgOekrQnG83RTeiI0FNQNToIJ69bV3WwmkKgIXXKObfvbLZYuAw+McmOzXJCtPT/wAVLmfyx18Lc6mHU8ns8+p/e2Wy1bMsBzBH9l05fu8up/ewjGsGpErK/wCpv3tu2WZQm5Q/qnF8Do9lGTT+Zv3sSuuEUuwjKY/mb97atlrsTIaEKeE0gR3d1jdvDxsMvmBUZPc/1N+9stlqKTchZAr8PUI9j/U3/wDVuuG4HRDr3T/mb97ZbLFJNS87XrBqPf7p3J9pvDxtFXAKHZnucz7zeHjbLZaFJkdo/YRcUF3ogDQU0A1P5R42y2WyyLdTHB0n/9k="/>
          <p:cNvSpPr>
            <a:spLocks noChangeAspect="1" noChangeArrowheads="1"/>
          </p:cNvSpPr>
          <p:nvPr/>
        </p:nvSpPr>
        <p:spPr bwMode="auto">
          <a:xfrm>
            <a:off x="0" y="-842963"/>
            <a:ext cx="2457450" cy="1857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9" name="AutoShape 11" descr="data:image/jpeg;base64,/9j/4AAQSkZJRgABAQAAAQABAAD/2wCEAAkGBhMSERUUExQWFRUWGRoYGBgXGRwbIBsbHR0aHR0aGBodHCYgGBslHBkXIDAgIycpLCwsHSAxNTAqNSYrLCoBCQoKDgwOGg8PGi8kHyQvLywwKioqLCwqLCwsLywsLC0sLywsLCwsLCwsLCwsLCwsLCwsLCwsLCwsLCwsLCwpLP/AABEIAMMBAgMBIgACEQEDEQH/xAAcAAACAgMBAQAAAAAAAAAAAAAFBgQHAAEDAgj/xABEEAACAQEGAwUFBgMHBAEFAAABAhEDAAQFEiExBkFREyJhcYEyQpGhsQcUI1LB0WJy8BUkgpKisvElM0PhFhdTc8LS/8QAGgEAAgMBAQAAAAAAAAAAAAAAAwQBAgUABv/EADERAAICAQMDAgUCBgMBAAAAAAECABEDBBIhMUFREyIFYXGB8DKxQpHB0eHxFDOhI//aAAwDAQACEQMRAD8Aru73h2rOM7auQNT+Y+NnbEeI+yoqqvTZkEEAsTPQmRHWyDQu4asQZEuduXeOtna54Yr0qQSiqmCzRq2WRlZifejrp4WSygcSmQ8wTe8aqrTLujgkjWTBG0+Hr1tHwy/OxKl2YMMyEkz4g+INmU3JSGpZBBUd4jadQI21tyw7hZ7rDVVEZsqqSNc2oIj3dd9rU3KAYJQzcKJG+61CujGTA3PM/K3e53R3pPkbVCognUyGkz0EWab1wykFu1p0xMayQZE92OdhP3BKLKBUDqdCSMq6neTqdfDnYQyg8CccOVRbA157RdqVsq5Xd95G+pHLysFxy+Vz2IqaKQSgBMhczaN4/pZwrKrDl3iRy0G5E+lvN+p3RqLG8ZVI0p/mBAJAX166b25sgQixHdBp2zB2B/SO8gX9GAmoxNJ0B3iGAHs/Law03glfaMRA1P8AU2Y7vclroWSowIVG7GopjMBlJUHkVj1ANgIoE1GUA6GDA2O/xs0lVEXsORIV3dwRqSBuV52Ybg5d0BckEgem1peEcLVaugURzk8rPXDXBwu4JZsxPLkI5+dmUxXzKF93En4XhyoqwokDeNfjYqlM260aAFu607P7gBU4CCccuDVLtVVPbKyv8whgPUiPWwzhuqKpSopJz1rydehCmCORGgjlrZrpkFio3AE+u30tXuKUbxTvAF3qNS/v1RJCqUHa00bWVJzMWge6NSRpZXI4JBEYRT0MsVLtbut3sKwDHkqqVJfNTIRnqJkDuNDlI7rHMCDl5jyscFoL3J2VOXYW32At1tlq3LbZz7EW9CkOlvVsm0SZ4NIWG4zWqU0HZUzUdjAHIeLHkLFbaItMgifPOOYw14qPXvJeCcoCDSlTEwFE+3UYRvMZjzFmPgzE69ahWpdpTo3VJpU6lQxVdiTorFgOqzHgNQYcuKeDrv8AcWRVCJRLVoHvsqtGcnU6wfSLLPFODpUut07O756NK9NTqJUDApTq1CsjmNWHeBkGPGwh7WuW6rUUrhwteUr1Mlb8alWo0oOxNRHnqCBqsEa29jgW9K602B2qZe9IYDvZQZ0PtRPh0s1Xjhqrd79VoXXvirdkqg1mMq9KpFMhwpmCRuJI5zaP/b9cNQNZ1ft6ZqIquaeg0YDLl72v8UwbGCp3/Py4Fr7fn5U3w/hNTDhVNVi1N0RlPPPtkynXN3o6aWxr4ykMx71TfXbwB8B0tqtfe3vISSKVIZmztmytHskn2iBpGupO8WG4rifaXkalVTbQA77wdF8ramFVRaAiORzCwM6wT6x+otHqV8vKD4n/AN2jXm/0iNa1QnxqMfkoAtmGXPt6gWmDG7MRAVeZM6ny52OKAsyguTUxPQd75n97ZaQco0FMQNBPTx0tu2K2uxWeI8Aa6yosIE3wD+M/U2cMZr1ylamECUy4SmQxDNrrUaPcmABppZLwKqBfJP52+ps94O4rXpwUp1UAIY5WENoACZgmJtnZmC8ntG0wHKxUdYIufG/4YSrTDlQwJU5jI9+N40k2MCiWvdCamZWEowLeBAEkkaHrY1eOAbpWzEU8jHcqSDPrIsHvnDVa7ikqOGp05CysMJMyeu8TZMZ8WTgcH5xo6bNg94F11qON/ujVUK0RIQZcw5sd41+dly/8M3gxnAVZ1Ync+u48BYrcql6A1qqoA0UU9fjMfKxPHmKJQVmYmo0M251E6bZfIRYOIOrbRUX1LYsoDFj06RcqcJilSYmXIGZR4DXN5WFXzAVvQWkT2TFUaYmGA59Rv8bMt+quNACGiADzA3HqQdLK2KYk1O8ZxzP9Dw6WvlLcbesd+Coj5HU91qTMcudeiKazmSmqw6+6w0LdQNvDraMKhQhtDmiYGk84sXw7iRailTv/AF8rCajCnVKxKMJHhPTxBFiaXUMTsYcwXxT4ccA9UdLjLguLyZVe8By3Ppzsx3XiYEGQJHLa1a0KNXPKnUdOliV6aqRJXX+H9R1trrmmFdSw6fE1H3u787SrrjlCoN9Ntf3G1qjqXp571pt0vpOve0ja3O5MIHrmWSK5FYQWh2yKdw4Clpzf5vgbesK7NXvechQK41Yxr2NLUE8/KydVxOr2BKPBQiplGhkc/IiRp1sPp4yC7QS7O2cfylKYBk+VlsWFcZJuNvqdy9Iy3fhzDFvIqJRzgKqgRKArMvB1djOpI5TubPdKqGEqZHhavaF5WAQM2kkbEAxqIPjYtclNTWmSfMECPEjY2cCA8iCGQjrG3tBMSJ6TbFqg6SJ87Ly8PsxJLLB859Sd7bGB1EPdIYfAj1tOweZ3qN4jHbLQbnTqAd5tPQ/O00edohAbm7eXJgwJPTr4Wi327M6wDHkYss1cJrZtQw6GZ+Bm1gt94N8m3tBmI11o1Vp32vUq3u8lmpUKQBSnoQAuaFyiD3mjMQdLM3D15ptdwrsp2JzR7wWoCQf5gbKGKcPrTqve3DO60iiSfYgNJHiZj49bC8CvYbNBAgUVI5gimsg9DOlhbfdJ9YbTQhriPiAUMVWqpzKLsqkT3SHrQWnqrZT6my3iN2JIrMgH3bPRu6QTOdsytruFzEf4fC3vH6BapRaCVOa7uB+WrBU+lRR5ZrTMYr5AlNjJUak7kxE/CfjZ3T4tz89IDJlO25Cw9TSobgMZZmG58ydrK9aialSRlHLvEdd9SLEMSxfIoGp0kAbDxP7/AA62iYZWJZVBIJ20kfEMI9bPsQOIlVwpd7kRGqjwQA/SfrZ5N3W53VQBLuQXb0JjyH7myzw3WpveezqFmKCSNhOviZGlmviXvhB4z8P+bYXxTXDjDjP1mnpcBHvYSAlMkA9bZaelUQNRbLecmhsE+ebis3hv5m+ptcnDl8SrdwZUOoysAFBMe9tOvrransOeLyZ/O31Nnfh67zelMgLkqkg8/YEfMH0tqaxA689obRPtyj58Rru2JRUdAdxI8x6W843Na6VI9oD+vpYXe669oMvKZNpXDV9BzK3vf82xyle6euyYhV9/z+kI4PeG+5Xd3aDllm55dSonfYa89rSLxjwqLSNSnUyqwdHygzpzQEv47Wi37FFKJQAVshgBFJJGsKY8+VumIYG6UKDTMlQRzUwdD5AW0MBR33Cxx/ueT+IYjp8FMo5Y/WuxkmuEquhQyuYhSP5SST0Mk762QeKL2tOnSzzDvVBPNSr6R1GtmPCL+aV5AfTNv89/pZZ+0GkDc6TD/wC7U+ZmxfTBYCZelzlMgdIMo1mpOrKZBEg8mU2P4XUFaQTqAxAO/u6fW0fB7qj3SnKyVZQ3XKyMTHkcp9fGx3hvB9a9J4D0iIPVSdCPA/tYaD3g/Oel1mpTJpXXvQNf1m7vTylgPEfA270lOszY1Qw0K7CAfa/3H9LRKuhPLUzp421kozxkFrdpJ01t1pXYLmJEajQachYkyQR5b9ba7EtmnqJ+AtVutSCIEvtdVB7hOh2YgjxzbCPK0HhrNJyZTqC4ZQx2kCCdsoMbCeetjt9whnplQPaIBP8ADOvymwjFbnUo1wyGM4XXxV9QR0yv8haGxE8wuOiaMnsxDmIjlAIHoDt5Wsu6t2dFEGkZF6bxP1slXDDy4psV3gn46j62c6tCWUnQZpjxG1nlUVILQtWZVQk7Aa+VoOHX4/dxUeNdQAOR9n5RaDxDfCt3f+WBbje6rU7nSHPKgPwFqheOfMucnPHYRkWoCYkTEkW6A2SMYxZ6N5DDSaQYeOViHB9Cpt34a4vVlIcxlQMSeRkggn4fA270SV3CEGUXRjctTNMcjHwtyvVMGF6mDqRpudQbCLjxTTdoVIWSSzED5G068XoOe4wMKx0IJ5cvjapxsvUSSwIgTiXCLuqhGL567dkkuzAFhBYgn2RM67mBzsAufBtOlfQM0hnrKxAA/wDHSqKD13NmHi64msid2WkxIkDQPJ6a0116xaJdHzXwg6lezrZjyVqaq3xNG0UxMg7K6STfMNp0iIC89Y105nXrat+Jr+GqVD07o8+tnTHMYAp1KpOkkL5Dp5m1ZVquZxPWT621sKbFsxDMR0kNq4etlJ5ADz6WM3a4qsE91RJzH3ecz062D3WgGq+DiQfHmPD9xabjt9C3OrTYjOVAE85YagfE2GGoFjKItsAJyw3EZvi1JHfDgEDQkHQeoBizresTFOg9ZyfYJ1PysjYRhzNR7glkVao/wuJB8wSLdscvb1FFJZyOdD4GGIPlNvM5h6j2ZuYjtUrPNPiWuwDSdQDp42yxq63JAijK2igfLytlljs8Q3/IHiVpdx/eR4ufqbOlehVFa7miJKv39J7jCHzeED6WT8HujVr4qLvnYknQAAklieQAEzay7rcKt4rGmgNOgiyWIh6sRqR7qaiF8ZOuzudqltMvv3HgDvA+IVzJGgHONZt1wi7V6z5aI15sTAAP9crMmE4Ye1ZGBOQHRBvDR9IsQq3VLvW7ndeQD0IzSpjyMehtn9OKms3xkPuKe2vM8cJol2cow/FOhY6HyHQfWxvF0MA7KXBIJ0Ghk+FgnFlU02WoVUvoMqHVp2AXeT62jPhtWqyffmJGXMt1VoUDSBUaR2jxOkxsNdbSqWdw6TzuV8mQk5TfzkLGb9RaqBTJqODtSVnP+kGy1xWrG7AVKdVFLlgxTpuACQeYtcN7xG7XdafZhFUe5TyiJ/hFqg+0jGQ4SmDtJA8zP0C2axg8cQACh+JK4fqstBmRE7yqF7WqoMEBV0HM5I6Wbrtdr09NK80qdVj2TZUYwhn21aJZWEetgPCoojC3d6YbNkRzzGU90jpE/OzXcuK+2pOy0wcozQpmEkCTzZuZCiPG0CmJHg/2jWTKyvfkV9jc43W71FzF6z1XI1JCqNz7KAd31JPjYndblnVSymOu+lgaX38Rj94XLlkKqRMk6HNPXlZmuGLJkUgSApmPTU2dx/KZzcnmcr5cApUbg+yevh5254fRT8QnULB015fPa0PEuIFVAKjD8WoKawuY96ROUDVhyPlY5ceGUWk9LmFTvH82XUnfnOm1ikew+YRcYLDwYCxjiSjTamiFWL8ydFHUgak76fuLAsYxyka1OAAtIM7PVVpklMsUwMzeztAGoEibA3riHbLBV2UEA91VYgDQczrpB1FifA1CjfErXQK1OoxS8NVIP4izAgMZgAnfmeVkcWV3ej0m3qdHiwYA69fnGDg6+0Gae81XVs2ZhmEn3cxAjQRtZy+8I4RlIIJ0gyOY+Wtk+58LXhLxVZaQWnTq5aUES1PKusc/E8zZrr3bIFyqBLKWjrzJs3pvUGRlbpMQ9JFx6lNI6cjpbrekFS70wNY7MH4gG3jEKVZqWSmQrswUMRMAtqY6xNvGC3J8rIWBTO+U8yVbmPdEgxBsTPnOJ1WusNiwB0Zr58T1jOFdujZSBUpNKE7ajVT4EfQWQmwl+1qUoZIAOVgQdNo/MAeY0ta1CnAc7SxP0FhXEGCJemVkqGnVQHK6w2h3VlnvDbmCOtnMWbaaPSLZMQPMriqxoGHMnkFaPidwPK0yi97UBko5BuDzPiMzSfOLeMWwk3OsEzLVvL6qeSzsQDMEnzjlbeF8J1r07Zr0QwCl1akQRmGgVi5kzO4G21pbW4w20CUTA5FiH8I4lrgRXlgfBZ+R+tp2IX6mgrVAQKlZEp005hVEH0GZzO21lmngdG7VaRN4rUzVk0nfIFfKVBAA1E5lIncGxfGeGKlWvmBlGABYHveIgnX0+Fk/+fpvUCOSv1FCMejlC3VxR4hv5qAD/wAdP/U3M+Nla+VJgEwXM+YGsfKzpjmFMG7PIUUDSRv+9kvELmwvAWRqJp/zAzlPnJFth3VkBQ2PlECDu5hG63DIQsyj96m/Q9PjoehHjYfxSr1LxTuxVc6Sxcc5WQI90xqRzsTSvF3bukhpAHNHII+B0PztEutyWgIqd4spLMx1Om5Pnztna7P6abB1Mf0eGzvPb94Yw6+Ld2RSYU3dsx6kt9YsKNwaje2okkjN3C28EdfX5W63+kKl0opUksaYYEblTmMx6LPraJUxSpeb3SzEFioSQI0URJ6nxtiqOpjLGtwI5PQ/vLEo39wqjONANgPlbLSaGB0wqjKNABt4eVstmErcuFMoTDh/eR/Ofra6eHb9SotUetUVB2eUF2j0E+VqbGJv2uUzlLNogAkSegFrD4eut2pUHqV6SllgozjMWB2Ime9yMfC2vqFDDmV37bhpeM7pTvbulYVMyCAilzmAAIgbeyDNt4ti1a8t2iXdqS5SM9VgDqZBFMamDtMedlapxIr1lc0+yHfWFO+gIOwgET8DbKHEoZ4IKjbRjt1jY2AuLb2izZfA/rCuHXmnd3dmftKz6Z3GY6Ge6IhRMaD524Vb9UZiFaASBPWdNI87c77UpBGrDU9xU5g5uvOQQdPLrbglcUqQcg52I0J8eYjTysUNcXIY8mTLxiX3cEsQxgxPXqfDnat8RxE16+Y9bTOKMXLtlnXc/oLDcOuk1IPISbML0sxrBj2895Yf2b3hatGvdnMZ4K+vd+GYL8bRbnj1S4V2gZW1Qg8hOu/PQa2B8KYiKNZZJC5zScj8lT2TPg6g2csdwn72jVI/HpHs6wHUbOOoYazZY0rm+hl83ZvH7TdDHKdXUkljMzA18APpY3g1RgcyldNwT9LIDYLVppnI7gaMw1E9PA2n4ZijDnZpWrvFaHUR/wAYuyJWudWMwW8I0HxDTPiNSPECz/TPec9f0tW2EY0rpFWCPdO4zLqDHI/vYnR4lYbMYswHDHmTe3icaP2cOlSqwcEGpmUEkCpTaC1N41GoGoG/UbHOG8AW73ioo1y0qUE7jM1YkT6L8LRk4ncf+7RMO4hb7zXadW7LfaAp0+M2quJF5WNZNU+Ue89I/bC3JkBsB/8AkRO5HlaHeeJ8gLZgoUEkkTHjA38udjDiLlweIcxJQoBOhBlcrANpvCnR/KyVT4yHbPS9jvFnceyECyzqOrkjTrpZQ4gxYnv15rV2Khc3use8KaxAVaa5S0e0zHkALcMPxepSekxIKksGkDVWK6ajbNAtm6glm5H0jCHaOJYtfjHtk/u9NjT1HaO2VNN4IBNVusd0H3rDaeMkGQ0RZSwnjdr24u4CIUUhFAhXKz3VIgJ3RI5bggb2LHD2MH67izeJ+KMWycGSr5xJdLtWFWuXr3hyxVQsFBEooYmJ1OsHWNoNjnC/2jYdfKqouelVfVUqiM2hEBgSCYB7unrZcxXhNa1LMNKqxlbSQQSVInSQTz3BIkaEAMJ4TUDPU7RLwJ1kLkYz+JTyga6yJ2+Fh9+IdMi7eesYvtovyXo3a7XcrUrpVJOQglNAuUxoCSRp/DZ8uVYimofeBm8+dkbhrg+ndiKgfPpIEbkCAxO5K94AcpPhZvut7m3mPiup9Vwo/hmzhwEY78wlebslVcrCR9PEHlatOPuCO6KqEkJvpqB4+vMWswOANDby9ORrz+fnZfRfEs2kb2m17r2/3FcumTJ169jKNvOIEXd3/wDIsH+aSBIHz8DPW3XAuDq98dKl5LZTBFPqvIseQPSzFxFwr2DuQuakxzoPyn3k8tvhaPiPGVarTNIUjQVhBamDBERGbcachb1GfVpqNr4+4+4+UFo6w2Mgv5Q1h/DYq1HYa5Nm0jQEAdMoWBA0slcT4F9yvF3vFPWi5K6H2SIMA9CDI8jbrh3E14uuHrRJim6xMajcFJ6WSaz1Hc5JI0MDbzjafGw8SV3jObWDP7dtV/4f8y87ve3KKRMEAjyi2rJVxvtUUkGbZV5eAtls44RcijEG4KVvCuZaGOg1nU6COtn44hRrJVUMy9iutJoSWAYnqTlgzA031tX5q1O1IE5wxIUd3nplI3JFrFfE6VRzTu1xq3iv3e0cpCZwoBLmREey0kDVptr5ASRE2QFaize8BLOzhpUKCh67EEDofETaZ/ZJ7PMol41Xx6D9LOlejTdctYrQvAAFSiXUFWOoKmYdCIIIPhvYFj7/AHVgQSARlc76ESseII36GwyxJqIFHujAt5qJQpEp3qkhsp5abkdfCwinfbxW0UZ2PvRCrznpYthCUryzZc1RxBIyn+vmBZt/senRoqHim76LnjcciMxkW4sF7cwgXaOZV1S4ikc7nORr/M37DrY3w3hJydowM1T05b87Fv7JWoGpOFJDFg4zEAEnQDdAIIg2Ik5FUHLCg+Ef0Lc2S+Ib1KBiHSoqL0ab6JVXKT+XN7LejAH42sHBa1YjOATebsOyvFKNatNR/qYDUdQdLJPFl3CVaBAOqQZ5wBt87WNh+H1KtGneqM/eqCqGXbt6Y1WOrgbddR0tXKeAYyq2KkLFrlFMXqiDWupALID3kAnQncpMid159bBK1CmSDRPcYZgCZyg8ieZG1rIwK8JWHb3YZRUJ7e7/AMXvOg91vzLz333CYrwnSrO63NwqgkVKe2Qk6snVJ5cuVhpko0fz6/P94nnwFeR+fT5RSpVTRPvDY6ag+Y5+djdPFTAaBO+n7crCE4evCM6K7TTYgaDKDoQSSdJnS0b+2obLV/7mxYEEH+aNDy1swG8QFEiPK4znSCQ3idx4E7gWh3MrnqsTuyga9EXT/UbJ1bHiu6+ttYfjM1HImG1M9VhZHpp6Cxg7TgDUstqI/DmoAaphASRMAEwYg6H69LEK2B01HffeNdMp+Jst4Zf6lW6MquFy1AFJE7jMy+Rjl1twrUr40t26q2YghAFAGUSVWIA0PxOutl21Lg0DNPTaLHlQOZH4mwn8Qd3/ALVeVb84NM1Sx8cwA8gBap71jNVkNNjuST4EtmI8NQPha5+HLo1a7MC2YU5VMx1aFIheupA+Vlun9mQakWqhFc1nfLm1NOO4jETkk5mMAnYaHa4zpfukHAysVUcQFgOEmmlGoPaBFX/NoIPhpNnVsYPWwnG3NMieSgtACjUnRVEhVAgASTAEkmbDRfhLKza8rWDnqJn5b3kGNaY5A1OluFTGVadfhZVFTMQASSYOvjsAPKP6Fu93qjtFDMFUgkudgAYPztDEwdGNt0xipRUkQ9M65Tpr4H3TA8rFsExhK6Z0J0MFTup6H9DzsFTD1qUooVBUggRoD46TE+thvD1Cvdb4FalUFOouVyVIC/lZtIAB0nxNsnVacZQWA5m7oMzY/Y3SWbc76B42nrVzGys96CsV6Cdemn7ixa6XvQTbzr4ys1cuEH3LJ2JXEVkKnUEfA9bI1/u34boRBGnrZ3pXmT8vSyXxLeAt8SllJDlSY6ftpZ3ROd237zK1OIgbvES8XH/TSGHfln8lzRPqST6W4/ZrhTVRUOUkABS3IeHn4WNVsNe+GqgIU1MtJS2wLOJgeA5Dys+X26UcOui0aQ1VcqDmT71RvEnUn9rehDf/ADIgdJj9Z68xeGH0l0zbabLy9LZZaHElL+M+PXxtlldr+J6b0NIO8V77e8t4pFQCA8EDcyZ08d7XBcr9d7ylM0WR2UsmUtCGe9JBgBw4EmJg+FqQpU3qXkACQWLeUHUnoB1sz3epWeuwuqZiKgN4XLAZSILDXQRM7HnbTYVVTzAIM7/aTjoTFLw2jKVorAMiaYAYTzghhPX1tI444arXCtImpc70D3RrkaATpBykbiNxI5WUrhhRv9/WjTX8MNBIGi0lPeY9JljrzMW+ors1KtTClVZQPZIBiNBYx2lqPiUo1YlG8P4U9zCsr94NJAJhgwGUnqPTX4Wf+JeJqNC6rVqDMHjKo0nSd+QEybAeMcEajiiKi/gVFV8kHKMiOoUEbLmCtl622b4t6rdkEQLSJpUswzLm98kNuMwAjpmjrbM1eENkUntz9oLGzJuvmxEvBcWD1Kz06jOCIFNtW3kGTEKJIG/ptY1QuwTKXeRHvTM9DOvpaRiWB3OlXW9AimSWzU0ICkaBnzGQMpPLQkjmbDb5xCr6U7q1Y8j3oMkICTMAFiBz3ixmpj7YRMDcEj+c84xg7XwUnp96BA1E5p6eQB9bN3DVenSo0g7f9rKQYUguDACH2iZnlrpHilYjjFahTpUu0y5UbOyIocF2lgjHZcoQDpB62MUMVFK70zdwy5FAl3znMZllkSsztNq5LK0DGaXCTuu/tUdOIBSpVkvNM9nUaO0QDR4jcTo/j9bIVDGmo4mtSYpVjBPKCdSfLQnytz/+R1L1RbtNTTBVgN99SI3PP0sCN4aqDSfSqjFZ16aN6jQ2hEb+P7xJ2DGl6RkxTGad6dwIAZnVXLMAIIykxspEGDI1stUcAKVGFT3RJ8jsy9RsfKxJbuq0e6O9Ob0OWD9RYph2D1ay5jTquilj3ADA39pjAGkhRO/KbEU7RQg/TY9IEvFzBOXfofTe2sPu+Q7biMsSYJB08ZH6WZ8Nw273pj93qOHSAadcBSYGuQg96J6Cwa/Hs7yViSmUx5Mv/u1txuoP02XqJYNfDEo0BRChiolx1Y7n6D0sqXLg2ve3MtVp3aT+GHMMeYHQaa2bKuMIl4KsR3jOvjqPkbTL9xBTo0iwbQaKBqST0HMzbO9VlYz0aYguMKvSSTg9O73bKIUgAL4RyAt888Q4lePvNema1RlWs49tonMY5wNPpa48fxl0u5dhLwO5OssYSl/MTEx49LArtwu91yaGrUD9uSFle2bQuQSAQg0VSwEyxnYM6dwLLQGZWqgYMqYazUaQGZiaYYliWJ1nc6+Q8LLtW6MH7WM1OCTB6GIPTkCeU2sd07N1kRFFeYMZSDBIgTEzGk2CUsFU3UvEKKrMOpRoUr66CzSNcwcoIc3F83z8OjVgS2ZFA2BGogeA0nnbtfKRSjSdPbUhwPPR1PgY+dot1AF1NRhIpVyyL1ZtFB/hkgnwWxzBcOWq9JHbPlJ7QxodMxC8yNCJ5+VpY8XLEcAiS6vDtNmVkLUqjrmDqSJJMQ3I6kaQR4W6X3iepTY0Eq56ivRSM0NqKzPkD6BiUprMaTyLTZkv90SqndOVoBHh3UaP66WC8QYijr2hp03XNBDIrQwJWRI30my2N2PJjasFWp7w+/0LzVVqpvNCqFiKpzZgdRLvuNdCW0m0lb+1QhQxNQrmVKcAU1J7lSu7sAA0HKo1I6TaHTutOmAO/LspMuSACCQoB0yysRZcxLB2pGpVe8KxZURezLqVZPYFQMIYZNCZNuCY8hthZ+cOmpZVoGhLNwavWamrVKeRy2VlzK0R7wIOqnlz1tG4luj9olWkmeoAVA0gE6hnJI7og6cyQNJkVTh4qOWVr1VTvBQoOcGdjnB26WYrt9m17qpnoXwnXXM7TMDlFlm0WPC4dmq/5Qr6g5U5F+SJHumF3qne6VSoGilUDy4IQEE8h7TEzt8hYrxxxDFJnPttInrI5WTku+JITkvAYgxBdfo0W93jijE6IArUFcbZjTBHkWGnpZ84txHMAuVk/TxIFzX8NNvZX6C2Warnxa5poTQpSVU+wOg8LbtQlr6RgE1Fqqp7RbrR9p2z1qm3dBmD0Ubx1y87O+E4lTo/hUfaJGZubHqf60sgm9mkrP8A+SqxY+U6D1Mt8OlpV2vxu93esT+Iwyp4E8/SxMibhMl2P6RH/GsQqAqFkU2BVnSJLHqfgAT4m037H8UrVWr1a8w+VUXkoXM0AdBmsD4S4gF6uwJjMO648Rz9RBs54HUGcMNMiwwAgGT7WnPkbLBjjO2uRDYHonG04/azjVSgKJSrTpqASQ+YliCIhV0Ox3tWfDy1KlTOalV0jR1yKCDM9WHMcjrZx4qqUb89OoVNQqxywfdzkTEwwBk+VlbGMPvNzK1EYMrMyikoAUUg3deRzlp8jHUWYdlZjXUyzGuJyvU16xEByqqA4KkqokLC9NDrE8zJNg1+atQvDMrMqmZE91xoduWoBjwFmR78lBc1WmtNszUy6DQgiQ3iDBmOYtl5w7NQZpDd0tJByncgr1kfO0K9dekHuY+4wThF4Zazj2mZcwJ13Ak676a+lpuIVylM5gJ0mNtdJHhvYMlEqi1FIzpA0OvTX0NvVO8/hFKh0c5Qfyzn1+NrFbM4HtCVzqi70zWEZs4GU9TAMjpOawzFXAqLWp+0rSSNJAMj5SLdsNuz3lqV2WGdySZ2IHeJJGwGUnaz7wp9kdOarXqtnCuyKlMkARGrMdTzEQNpm0gAcmSqG7Er68YhsV00I9DrB8iBa0+DMTrVLunZ0lVCp7xfXzjLvM/CwbH/ALN7kWTsry1IsO4aneRoMEToVI9bGeHMMrXOmVqqoCAAOplSANGGnPeDB1sHLt28R3CpBoxK4uxqtdqNXujtar5DVG6rqY/m0MHlJsLv+E32jRp166QXQFXDAkqYIzgbHa0Ti3GTWZaC6sakEnmSdJ9TYz9onFbGqaCxkoKqk9WEbdOY8jZkKaHEHk5M1hON9tSWneZV6QCpWAk5QNBUHvRyI123sa4aw8Vrwx+8JVNPLlAkQTMuQwEwNBE72EX9aYFErpnp528jov1+VoVHCOzqkzKMkk+pB+osuyhgSOJOPVMjbT0jlxFiNOnUyUSK1ZWcK0StF8hOonv1CBEnRQfQ1LVx68vXLNXqliwM52H0IgeFnfhiDTeoxlqNTI5/MrI2Qnylx5Belk/BeH6l6rVQm6IXPpAgdSSRztfEq47vsJd2ZyK7yx8Wr5aWbMxc6knUkFEmeuptJxGtN1FNB0+qk/ME2HYtQLOysSiAUpLCIlI0XfUqRFjXDKrXmmi6gBhm3afaPnvoPCw2YhAYi6WxHe4q17qpujzqwvQVwQPz5Qyxy1Ei02/XnsryrLAApBzHVlyT/mexjiDhOpRV2kFDU7Q+B7pg/CyvQrZ3AbvZqYpx/jA/QWqG3yrD01owvWx41KlKCB21SnTU8oNNAfLvRNt0sKcpAGYNUBTcAsDJOonTrlNlXh+5M9a6KpFVTeRCkbaAMHHIgUyenxtdFXDqi1Uyv2dFIJUDViYB7zaIiiDprJPhYeoyekQojOnwq/LRNxy8UVZLuHY1UCZiwAVtA4Ka6iGZZ5mwHiC5MabzMF59Dmj9LN/ExDFXoqGejKldSSorBGVp1nKWM8jbWOYIMjgbFVZSZmP30j4c7CXOEIuMtpA6kp18ef8AMS+CqeSlJp9pDMhUblZ7pU/mUwR4Ei1n4IrLrTEZoYqdNxmHkdY+NqywrERTKFRKu9Rj5GY+QFrHut5qiojiGRqaxHPcgnxibE+JnfhHPIP8x+CB+Gsd7J5H/ole8aUvu9W8xoS3aJ4AgMB8SR6WSkvtWq7VQ5UaH28oJA8xJ3+drD+2C5Oxo1QNKisjeaGRPmG+Vq8uNzIQEqBIMMeQH6zEWa0jh8Kt3lDaOwPmONwxSqaVMl21Rd/IWy03DrmvY0/w29hdz4De2WUZxZjgfiIFRjeLzl5Bj9bEceuNWs4p0kZlpiJA0zc9dvD0t54bCo71G/MfqbPWHUHq6mVU+wI58vTys+77CPlMV22txFXhLA7zdKheoEp0mEMXqKPIgTJM/U2Zcd4me73Kr2X/AHKpFIEbgGSzAczGg6TZI4pu17oViLxJmch90j+CzTwXcXrmkagBAByk/I+egtTIAayNGMOM5HBgdKhTs7u2hNFVOv5l/wDdplHiE0qJo13b8NSBTiZ0ze1Pcj1mfC0r7TMDahe7saak5qcCASe4xH+0qPS0fh7hmtXvXb3lITNmyNuxGwIGy7TMTtztGQoBub6x1dO+U+0QkOGK96uaC8OEYgMi9mWbXYORGXQzzI52j4Rw5id3PZuhqUcpCgOhA5jQnbwi1lKCqlmOv62rf7Q+Kat0q06dMDMyF3dgCSCSoCyDAEE6eAtn4dRkyvsUCOPo8ONLJP72YIveCXqkHqVKD0wCd1OXlz2jSwjEHV+7se6w6Hy6b2s7iXG4w2ga7MjlKb1FGmZmT2CDykzHhaoalUMi66wVHmDpbR0ztkBLDoamXn0/pMDfWMXB2OJcL9Qq1QSgVlYjcBiwkeW/xtZFfi2iDWd7/SRM+ZBSAJZSNIBmWMaiNDOw3qvAsMW9ulNmKwSHIEkIql9B19oWccOwq6uShumWlI1qK4ZhPJyZ/wAsWnKqnrDYWI/SJy4cvNCt94qXioz0RmqOrHUb67iHM7i3HAPtJrUCezDXm6gwUq6ug3yzs8dfiBYzxJ9jNOnQqXi71amVUZ2oSGzBQTAfSduYJ8ZshYxxh2l1oBESkyB6RFMZRlAXK0fmgsCefOxRiH1lC/PH3j5dcJwS+1ErUHa71lYVMrNCs2jQQ0xr0I2tWXFBIrVQd2f9Z+kWH3W/QIKgjrsflv6253m8mo0nyH9czYwBlOO0bb1fATQpjZqVP0hmMfM2ZKNDNTUHdMoYdcw39TE2K/ZxwjdadKnVvuQ1PcVzoNS23Nhv0FvfGNzWleg9DRCYgbSwXTyjlZR+nEHkU2CIq4dUYUMTqKMoNOlAH5lZln6m0Dg/if7neXpFBNWqg7QyckTuoEtqRoPGx41VNzvoAgGrTpxzENJHjq1kfCq3/UVY7rVDeqkH9LStOGv8qqjCkrtlj8TVXqVspJb2TLaSYUgAchGaLduGbx2WIXcjZnKH/ErAfOwy7FszEySMsnxIEfNhadhtItfLrl3FZW/yyT8jZV2JHuPaJn9XHmWZj1SkEqCpswAOhMyOnoT6WoS/1moXoINSlQEHqCTv4EZTa/8AELktU5WmNDpyI/cE2p77YMH+7XqlUVYVwP8ATGh67H4WT0OTflYeY/qEU4h5H7TfCl6o3ZqlaoJQPUbTdcxbUQfykgWZ8W+0e6GEFRKlMZAQgJDTsoQ9+NBI1352riis0Kh5PQD/AOIEqflUWy2afZXtBPssGkb6EnTx0FtX01cm4ricoan0FheFIzCoKjVzVUI7AEBYOd2JbWGZpGg0PrbimMrVurltOyZ1k9FVnHroJtlwxdENUKViZbXQMACWA5o2sRsQR4BM4txWLlTp0pDE3g3gwQS5ZUYiepcAdAT0tmBPVazNOyo4i1cVLU6aHTLJbyUUwB6tqfI2sH7N+I1cfdnPf1elPMQsr5gy3qelq8ap2bwNAzAT/MC0fFvlbjfsEvPcqpTqQ8KjKG1bopHPys9mwrnQo0znf0su4d5av2lUDUuAdO8EcP17pBWR/mBtV9G8jPTUbCBazeCC73arcLxrUoTTbnKODBB5gSRPgLVBUqGkwndXIPoYP0stoVKbsJ/hPH0MYyU1P5luXSkOzTT3R9Lat4w+9g0qZkaop+Qtll2U3LgcSr7tURB3tSWMDrrz8LOFzxB6iFFJzQr1WRmDLTzBcirTRnzMSIHdJnQxNoNH7PTQV7xfKoVVk5EGY6nRQdACSQOdoN8xEZVFM5s7PVGRB2S5VIysDDVKigCWZeYyiNTtLtc+amcqgtcYBc6dS716N4LFwyOAZBpBk7iLTdQ1MqAJGoOms5rdMMruiqtKFCKEDHeBz87AcHxIKqrUzHtWZ0BdHZRJH4iyHZyysYAOhGmtpl74ou93klmqMGyzTWVBiYDGATHSyuoXIWoDiem+HrpET1HI3d7jXRpFzNR2c/162l1MUpUNMuvT97INPG6z1KoAanSVdKzBshZsuRSVEd7MBBPOToDaDeMSNJaLirNQPVWqZWEPdGVUUntO7mObUd47EWAuhZ/1GMZ/iGAcLyPA4EZL3xs94l6LKKdEv2pgMSCkUzTQxnBqEzBnuyYGtvdbHBXFKmKSV6lIFRVq0gHLpkDtTPepwGLSZ5aCdSmLWZbvdzSvKK5rOI7IIM8U+8CEM5ZUFiAddJAtYeBYFVpU2NaqxLsWCkmFGuUKuw06Ab2afFhwp0/vPP59W7cn+XaLHE/Dd/vtbMzUsg0VA+3iRESfP1O9oN2+zS+GmRCZp0Gcdd+mxs/OHmKSSeraD+vM2h1KF6fd2A6DT6WEmVwoAoCZr5mY20TKPCN/uldaq0KjAAM2QkgkaspZDIBGk9DYpdL0KdRioqL3tFzZ5B2DLJnxGu1pFDFu/VprUYOhyhpMEjfY9dIsWoX2XBdMzgd5agBYHmQ0SwggjNOljtkNciExZSODGDCcfqFRT7GqubSSMyAHcr0091rUfxDwxVuz1KboyiWekSQcyAkT3ZExlMcotcNz4j7K7OSc340Kp2AIUgDoNSYt6r42yVnyJScDs82dA0irAJ9JMjTS1MWoINEcRlxwDKCp0Gy5oOWYnlO8fC0m7VhSh9C/ujfL/EfHp8bXDfuArirVaTPUpo+VzkygApmIK5p2DRqfZ3M62A3L7JECu7XgVA+lE00zEqBLMFLAZ4gDvZQTM7WZGoQi7grriKAvV57EXos2QVOzB5TlJPygetnjgA3i/ms7AlKb0nJInUK4IHpB+FmnCluP3FLq11L0+asYYZTMkqfakEmDubFf7Yu91u/91o5KdJSwFMwNYktPtnQTOtl8mdCpB6wqAt9Ijcd0VpXdEQa1Hao/iYgf7bIlzoL/AGkgYd0uCQddwDZ549rf3m65hoQgaDp3lRj8Mx+dkq6p/wBVQSNKgAM8o01tbFwh+hlhyw+0uPDcBUiozGAcukdP+LQMEakuJ0gCSIfLI97KY/W0rGbyxPZUyvdXMxHiJjz2sG4ewpLzfgtRmApjOMpyksCIAO4gnl0tnn/rJY9oowrNQHeWbWvqq4zaCCddP+TZZ+0XB/vl1mQchlQBqs6EE7/0Ys31sOpuO+J0jc7WXb1XoU5KhwEUO8voANQIJ3PIGLZ+EthAImyipkFc/wBIo3jhGlDdmUoURRg9q0FcwMjvGY9kz4C1Z3fhyveb0OzHagEZqiiF8xMb+VrxuF2S9fj3pG/FjIMzABR7IYAgHr62ZcNuwp04XaTtHXw3s6fiXp2AOYo+l2HrEfCeHKlWA7gFWYsok6GoHbUxvEHSNTb3xTwaKk5CFJBJDHQsatGoTMaaUiOckizRQwtVqF6ZaSNzsB0AgWX+PuKvulM06AU16gJ1EhR1I6nYDzNlE1OR8o2dYw/poPl8+sqzizD+zoip7y1ysg6GKa7ctCpFnv7OeLe0u/ZZ6gKLlIRS5AJJBEAkTMeY8RZbv1yfEkN3oLojp3tkVcikux5mS4jc2aMCxy6YeBc7qULU4ao7b1GkBpI0zeE90QLahYlAD+q7+krs3ZAyV0r/AB9YO4t47r4fUpdlTqBTlMVkKhiFg7jpaq70WZC51k/Pc2vHHOI7reXajeAr0KrKi6QUOUEEnk2YNB5acrKl/wDsvdR2aB6qEyjoJ0n34GhiziMo+sBqy6cuPz5zrgV1qm60DB1pUz/pFtWsS43VkpIoVgFVREHSABFssiz8niVGXiKvEz9vdaiKQGUhwCAZyHNAnSTG+vlarql0YvTZyiFizhVhMwBOTL7KatzzSeeos7m9ST5mypfHqUrwSjlagYVJLBQUXkpIMNMDxgWd03HtiOJ7JE5HD6tFhSeh2lUQ6MxTMrSSRlRyConNkY6kToJB9YfSUAmpdleCWNUhmp5srZQUpMVnNHIjVu7G3Ghe7tTU1XpmnWPtohIZSxfvUgxy04AEqytIIgrOk9rlS7crd6va1aKFly08rO+hZ2DdyV3YGYCnVo0djIPEhpf6xQVPvyljlFQEVCAqkBaQp5MjKO60AATEezNo2IXVO0K0qTHJ3QveI1GrAcp03OkARZovN6WugW9p2VWQ3bhSjMhCgkrTUjQlTqIjXNYxg+BLRzfd6jd0w0gjXcEow0kQRpqDNg5MmwXOLULMW+HEqqDSqqiplLKDdxVKgAu7K2RmV8ypvIMnTazVWx1sxZcubIWzdpMt3YXLlBkyTlIUxG0mCisr5RWpiVYMr0+6Qw2IHL0PpaXd8GuAGYohjWapJj/OYFk31CMKcQRcN2uB7rxAK1VgpmkDqopmQw1BYAywzTKSSpje0rGOITRul5qlCHy5UhSozGQrHNqSCZ5W5Yz9omH3UFUdajD3KIkfEd0fG1fY/wAX1cSEIAiJqKc7nqTsT9JtZd2TnbQlTf0grAsZanIZe0XnHtDx8fGzbiGMF1pVVOYJpm5lOhPONfKwK43JcwqKIygMQfy6BgR1AM+lmOpwy1MM6a0nPeX8rdR4GCP6FiZCtypILSFiuIKqn8sgmOTQFMj0XXxFueI8QkFHEgVFX9YHqptw4huo/u7agVoD+I0g+GgE+QsUu+Aq9xp06giqBmDAbDWAT0yxYY2gAmGysKm8Uxg16BB7z5e6T0OhEeRsz1ccpUaANPvZEFMJ7MMT1GgWY15AWSsP/u57OsUdav8A26g5ED2II0/exKlcEelVIYzlOvjH72pkQVXaLFiDxOoqMK1UBpLFainKVGZpnKDrlMEeM2N4DUz3SqpHeYbfzjQf5rLd2v3asjt7bqsAcgDInx11s04AoDoDtlB9RP7n4WDlHEZHtM4cSXWm9VRV7qjsmnpCIp218LVdXugGJZBA/FQfNRa0OLak3pF3zMkg81Kr+1kDBuG7xVvPbkEUUZS1ap3VnSAGPttOgCybM4rF2e0YSq+8daV9Sne61IN3aZQNpuSo08BM2gXS9vTvIqKYZGf1BY/pFgN8vf8A1C8lTo9RiPETHwO9pBvpLNroP1g/Wwzj/aJ5eHJHmW5jWJql2N/zt3aQyU50zHT4k/S1ZcLYpeMRf7sQcmdq14cH2gD3Un3ROUehPK3fGr/UN1p3ckwsMV/ibUCOcA7eNi/COL3PC6BR2zXioc1WJMRoE0BkLqNtybJ7NmMkC27f3mimdiQL4Ff6/PnLGuNJGpZAQygBYjQRpblWqClAqVURNlzELPqTHTQWrr/6x3agWWnQcAnNO8k89WBtu+cS/fwpb2T7OkfKTHxNkF0OW7cUJbLqFWypuMnFX2j3e7Jlola9Y6KEMqv8TsNI8BqfDey9gV8RXereaQvDuoMuJgzrodOnlFgn9kJm0GgNu14xBkYMIIgiOWm3rqLaWHCuIezr5ma+csZB4s45rsOxoIt3owe7TEE6kHbQA+GvjYJw5h9RapcLmYkU1HiyMT66W3iqdquadVOo6A8x672PcIRK5vdLOT5Iy/8A7WdNKhofWcud9yse06nDXamWZDTPaB8pBEAADWdepsxYHjlVG/DY5V3nUa8vK3LEsUARgV0fRfOJ18wDaDd70KaN/mPwssCxEJnztlyHJ0uWBd8eqMisYlgDt1E2yyvg+Ig3eiZ3pof9I8LZYR331MYANRAa/wAMfM2710FRdTDQQCBJ13EQZBsLyQzR1OvrysQud6A0tp1XSZDcGxNHDalQsa1N2WFacozMVgFcqkLBGg1AEbameFxw9XNSlTqCma+ankZA9QjLnE1QAQCwUEKACdwBrZluN+JKiQBOpPTwGknwkWJfcqdUyQCQdGG/mDbv+Qw/UIRMtdYu4TwlfGppSVqBSnTaO0UyjVCzCZTujujmBBEzIBbcA4SvVAr2lcNSWctJJymRBbXqZaNY2GlvD3J6dNvxSE1LFo2iIJ000kTrPOyrfvtOahUIuxLxpLmU9Ae8R6rarucorHGAxfpHbH75SutJqtUwo2HNjyVRzJtSfEHEFe+MWckID3aY9lR5cz4m3XiDGLxe37Su5boNlXwVRoLdcHuish01tbDhGIWeTJCBeYtxBsQwep2VYTt+ltXu65XIO1vd4uzBUbpp8P8AmzRNiSZYdypBWnQgqfgRBFmbCb6oofw5dZ8NDPw+dkG54n+FTPWFPrz+XzsR4XvxqXe8od1ZwP8AEv7iyGXHYioUi4fv+J0gEpikKiqAyiAcoGxkzaE3FiBnC0xmACtn7xEjSF0A06zbd5qpQyr7zD4ADT6WSsev2S8rUP5QG8R49bRjxhpwBaHceuyGmlempIV1dlGo5jMOgk6g7Wj4Ri5BJXvSTp4Rb3g17CMaTd6lUBgHbXceotGw/BWoXh6epTdD1U7eu49LFA42mVoVzJvDtMVL6IVlQyQGEQOceAM2dLwVXI1PYNkbw6Hyn62GYYSuTMIlWGvXTUdBANpeCr3qxcfhgg+Z6fQ2WyUefEuMhsQvcsFS81KVa8CQqBQh0zFS3eb+GI8/LeueM+ODfr9TpUzlulFgtJV0DRoakeOoXovmbPda9swgmGqmPKmCM0dAfZ9TamEpxeEjra+nBZizfaMI99IbxIkXqsyrp2jAeU6fpYncsLfvVaohRBZfH3UPQnpyE2lJdMtZqhE6K482RTPzNiGMY+96NOmlJKFFYETu50LMYGnn4ybWZjwAPvOA3HmDrreiA1apvMIOrnmPBZn/AIsp3+sUqGTJI+dmni2kEvBpIZShCiOZ0zHTmSTZP4jXvA+Vr4VB58zmNHb+XOeKd8B4A3GnXQj9bMPCl4lBTnXdfjr8P1suOZonzBsbwml+GGBgqSQf36ixnX21Bt0jNemPZEKYYsdvIfrYLeeJV1V1yzr5N+3L1tPoX0GWPqP2su8RLTc5k9R+tl0QXRlFF9ZyavLZlOhBFjdyrgU0cbSs/GPo1lC5Xo0agaAy8wduliN1rnI6KZMgqLHdJYpUfq9bM4G4WW/0wP8AcbLnEGKZaLZTqe7/AF6W1RxeKZJ9owLKVasahb8oM+thY8XPM4LLNwJf7rQ//FT/ANotu3bh+kful30/8VP/AGC2WXbqZpiqge84fTznTmeZ/e3lMPp9Pmf3tq2WKCamcQIWuVyTp8z+9j+H0R/RNt2ywMhMEQLi7xsS9ZabE5AgIWSBJnUgHU+dlL+yaU+z/qb97ZbLM4T7RHkA2wrecJpGmO78z+9veCYZTAbu/M/vbVstxJozq4kXEcIpFj3fm372mUMJpG7CV68z4+NstlrEnaJDgUJl2wql2a933h7zdfOxTg3D6a9tC75Z1P8AF423bLDyE7TBkCjO2MXFGraidep/ey7jWE0idV6e83Tztq2W7GTxJQDiELhhlPs07uwEan97MdG5pKGNQp5nwP1tlstXKTAsBc9fdwams8jud+u9i1/uqilTUCATJ1OpJ3NstlgOekrQnG83RTeiI0FNQNToIJ69bV3WwmkKgIXXKObfvbLZYuAw+McmOzXJCtPT/wAVLmfyx18Lc6mHU8ns8+p/e2Wy1bMsBzBH9l05fu8up/ewjGsGpErK/wCpv3tu2WZQm5Q/qnF8Do9lGTT+Zv3sSuuEUuwjKY/mb97atlrsTIaEKeE0gR3d1jdvDxsMvmBUZPc/1N+9stlqKTchZAr8PUI9j/U3/wDVuuG4HRDr3T/mb97ZbLFJNS87XrBqPf7p3J9pvDxtFXAKHZnucz7zeHjbLZaFJkdo/YRcUF3ogDQU0A1P5R42y2WyyLdTHB0n/9k="/>
          <p:cNvSpPr>
            <a:spLocks noChangeAspect="1" noChangeArrowheads="1"/>
          </p:cNvSpPr>
          <p:nvPr/>
        </p:nvSpPr>
        <p:spPr bwMode="auto">
          <a:xfrm>
            <a:off x="0" y="-842963"/>
            <a:ext cx="2457450" cy="1857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rainforest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9512" y="1265237"/>
            <a:ext cx="5271933" cy="394886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30225" y="6103938"/>
            <a:ext cx="9070975" cy="1250950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forest floor </a:t>
            </a:r>
            <a:r>
              <a:rPr lang="en-US" dirty="0"/>
              <a:t>is the lowest layer in the rainforest.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9075" y="360363"/>
            <a:ext cx="7078663" cy="5253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30225" y="6143625"/>
            <a:ext cx="9070975" cy="1171575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Turtles live on the rainforest floor.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9663" y="360363"/>
            <a:ext cx="7839075" cy="5253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30225" y="6103938"/>
            <a:ext cx="9070975" cy="1250950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The understory are the shrubs and lower tree trunks.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7175" y="360363"/>
            <a:ext cx="7002463" cy="5253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30225" y="6143625"/>
            <a:ext cx="9070975" cy="1171575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Snakes live in the </a:t>
            </a:r>
            <a:r>
              <a:rPr lang="en-US" dirty="0">
                <a:solidFill>
                  <a:srgbClr val="FF0000"/>
                </a:solidFill>
              </a:rPr>
              <a:t>understory</a:t>
            </a:r>
            <a:r>
              <a:rPr lang="en-US" dirty="0"/>
              <a:t>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7175" y="360363"/>
            <a:ext cx="7002463" cy="5253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0225" y="6103938"/>
            <a:ext cx="9070975" cy="1250950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Jaguars also live in the </a:t>
            </a:r>
            <a:r>
              <a:rPr lang="en-US" dirty="0" smtClean="0">
                <a:solidFill>
                  <a:srgbClr val="FF0000"/>
                </a:solidFill>
              </a:rPr>
              <a:t>understory.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5275" y="360363"/>
            <a:ext cx="6929438" cy="5253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144</Words>
  <PresentationFormat>Custom</PresentationFormat>
  <Paragraphs>31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Rainforest</vt:lpstr>
      <vt:lpstr>Rainforests are all over the world.</vt:lpstr>
      <vt:lpstr>There are four main layers of the rainforest.</vt:lpstr>
      <vt:lpstr>Animals live in all of the different layers.</vt:lpstr>
      <vt:lpstr>The forest floor is the lowest layer in the rainforest.</vt:lpstr>
      <vt:lpstr>Turtles live on the rainforest floor.</vt:lpstr>
      <vt:lpstr>The understory are the shrubs and lower tree trunks.</vt:lpstr>
      <vt:lpstr>Snakes live in the understory.</vt:lpstr>
      <vt:lpstr>Jaguars also live in the understory.</vt:lpstr>
      <vt:lpstr>The canopy layer is the tree trunks.</vt:lpstr>
      <vt:lpstr>The red eyed tree frog lives in the canopy layer.</vt:lpstr>
      <vt:lpstr>Chimpanzees also live in the canopy.</vt:lpstr>
      <vt:lpstr>The emergent layer is the highest layer, the top of the trees.</vt:lpstr>
      <vt:lpstr>Butterflies live in the emergent layer.</vt:lpstr>
      <vt:lpstr>Here are some of the animals of the rainforest.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Rainforest</dc:title>
  <dc:creator>Gary Bishop</dc:creator>
  <cp:lastModifiedBy>Brittney</cp:lastModifiedBy>
  <cp:revision>6</cp:revision>
  <cp:lastPrinted>1601-01-01T00:00:00Z</cp:lastPrinted>
  <dcterms:created xsi:type="dcterms:W3CDTF">2008-05-27T18:04:27Z</dcterms:created>
  <dcterms:modified xsi:type="dcterms:W3CDTF">2012-11-21T18:26:24Z</dcterms:modified>
</cp:coreProperties>
</file>